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80" r:id="rId2"/>
    <p:sldId id="601" r:id="rId3"/>
    <p:sldId id="607" r:id="rId4"/>
    <p:sldId id="606" r:id="rId5"/>
    <p:sldId id="608" r:id="rId6"/>
    <p:sldId id="609" r:id="rId7"/>
    <p:sldId id="599" r:id="rId8"/>
    <p:sldId id="349" r:id="rId9"/>
    <p:sldId id="279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ítulos" id="{BA3CF1C7-71CB-484D-9721-F13D6AA7E7B3}">
          <p14:sldIdLst>
            <p14:sldId id="280"/>
          </p14:sldIdLst>
        </p14:section>
        <p14:section name="Textos" id="{20663275-FAEF-F04A-8F34-3FB6D76A98A7}">
          <p14:sldIdLst>
            <p14:sldId id="601"/>
            <p14:sldId id="607"/>
            <p14:sldId id="606"/>
            <p14:sldId id="608"/>
            <p14:sldId id="609"/>
            <p14:sldId id="599"/>
            <p14:sldId id="349"/>
          </p14:sldIdLst>
        </p14:section>
        <p14:section name="Imagens" id="{D9E5BBA2-3A11-9D42-9558-4C9BC86851F7}">
          <p14:sldIdLst/>
        </p14:section>
        <p14:section name="Encerramento" id="{F264A1C2-3EB4-D34E-ABF3-E10CC5F4A7AC}">
          <p14:sldIdLst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74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INA SOUSA DE PAULA SANTOS" initials="KSDPS" lastIdx="1" clrIdx="0">
    <p:extLst>
      <p:ext uri="{19B8F6BF-5375-455C-9EA6-DF929625EA0E}">
        <p15:presenceInfo xmlns:p15="http://schemas.microsoft.com/office/powerpoint/2012/main" userId="S::1159077@mackenzie.br::dbcb5579-fa9d-46d2-9813-58753956508c" providerId="AD"/>
      </p:ext>
    </p:extLst>
  </p:cmAuthor>
  <p:cmAuthor id="2" name="Pedro Cacique" initials="PC" lastIdx="15" clrIdx="1">
    <p:extLst>
      <p:ext uri="{19B8F6BF-5375-455C-9EA6-DF929625EA0E}">
        <p15:presenceInfo xmlns:p15="http://schemas.microsoft.com/office/powerpoint/2012/main" userId="4e76e0b55d1b6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2A34"/>
    <a:srgbClr val="FF0000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50" autoAdjust="0"/>
    <p:restoredTop sz="96327"/>
  </p:normalViewPr>
  <p:slideViewPr>
    <p:cSldViewPr snapToObjects="1">
      <p:cViewPr varScale="1">
        <p:scale>
          <a:sx n="69" d="100"/>
          <a:sy n="69" d="100"/>
        </p:scale>
        <p:origin x="930" y="102"/>
      </p:cViewPr>
      <p:guideLst>
        <p:guide orient="horz" pos="482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m sasaki" userId="ad5fef5267917b98" providerId="LiveId" clId="{E9113532-EFD9-4B57-82B3-BB17E9923294}"/>
    <pc:docChg chg="custSel delSld modSld modSection">
      <pc:chgData name="tm sasaki" userId="ad5fef5267917b98" providerId="LiveId" clId="{E9113532-EFD9-4B57-82B3-BB17E9923294}" dt="2023-03-17T11:43:39.306" v="193" actId="20577"/>
      <pc:docMkLst>
        <pc:docMk/>
      </pc:docMkLst>
      <pc:sldChg chg="modSp mod">
        <pc:chgData name="tm sasaki" userId="ad5fef5267917b98" providerId="LiveId" clId="{E9113532-EFD9-4B57-82B3-BB17E9923294}" dt="2023-03-17T11:35:20.989" v="191" actId="14100"/>
        <pc:sldMkLst>
          <pc:docMk/>
          <pc:sldMk cId="1593931193" sldId="280"/>
        </pc:sldMkLst>
        <pc:spChg chg="mod">
          <ac:chgData name="tm sasaki" userId="ad5fef5267917b98" providerId="LiveId" clId="{E9113532-EFD9-4B57-82B3-BB17E9923294}" dt="2023-03-17T11:35:20.989" v="191" actId="14100"/>
          <ac:spMkLst>
            <pc:docMk/>
            <pc:sldMk cId="1593931193" sldId="280"/>
            <ac:spMk id="2" creationId="{D5C03861-7BC1-3447-A470-2D8A0EAAA792}"/>
          </ac:spMkLst>
        </pc:spChg>
      </pc:sldChg>
      <pc:sldChg chg="modSp mod">
        <pc:chgData name="tm sasaki" userId="ad5fef5267917b98" providerId="LiveId" clId="{E9113532-EFD9-4B57-82B3-BB17E9923294}" dt="2023-03-17T11:43:39.306" v="193" actId="20577"/>
        <pc:sldMkLst>
          <pc:docMk/>
          <pc:sldMk cId="3127438042" sldId="599"/>
        </pc:sldMkLst>
        <pc:spChg chg="mod">
          <ac:chgData name="tm sasaki" userId="ad5fef5267917b98" providerId="LiveId" clId="{E9113532-EFD9-4B57-82B3-BB17E9923294}" dt="2023-03-17T11:43:39.306" v="193" actId="20577"/>
          <ac:spMkLst>
            <pc:docMk/>
            <pc:sldMk cId="3127438042" sldId="599"/>
            <ac:spMk id="2" creationId="{CDACB24B-C8B2-485F-92EA-D45100982C50}"/>
          </ac:spMkLst>
        </pc:spChg>
        <pc:spChg chg="mod">
          <ac:chgData name="tm sasaki" userId="ad5fef5267917b98" providerId="LiveId" clId="{E9113532-EFD9-4B57-82B3-BB17E9923294}" dt="2023-03-17T11:33:39.677" v="173" actId="14100"/>
          <ac:spMkLst>
            <pc:docMk/>
            <pc:sldMk cId="3127438042" sldId="599"/>
            <ac:spMk id="5" creationId="{7283FAAA-F669-4677-A0D1-93D144544499}"/>
          </ac:spMkLst>
        </pc:spChg>
      </pc:sldChg>
      <pc:sldChg chg="modSp mod">
        <pc:chgData name="tm sasaki" userId="ad5fef5267917b98" providerId="LiveId" clId="{E9113532-EFD9-4B57-82B3-BB17E9923294}" dt="2023-03-17T11:31:01.823" v="2" actId="20577"/>
        <pc:sldMkLst>
          <pc:docMk/>
          <pc:sldMk cId="2621468454" sldId="606"/>
        </pc:sldMkLst>
        <pc:spChg chg="mod">
          <ac:chgData name="tm sasaki" userId="ad5fef5267917b98" providerId="LiveId" clId="{E9113532-EFD9-4B57-82B3-BB17E9923294}" dt="2023-03-17T11:31:01.823" v="2" actId="20577"/>
          <ac:spMkLst>
            <pc:docMk/>
            <pc:sldMk cId="2621468454" sldId="606"/>
            <ac:spMk id="6" creationId="{CFA9E972-E2E7-4FD0-9DDC-E15BCB11ED47}"/>
          </ac:spMkLst>
        </pc:spChg>
      </pc:sldChg>
      <pc:sldChg chg="del">
        <pc:chgData name="tm sasaki" userId="ad5fef5267917b98" providerId="LiveId" clId="{E9113532-EFD9-4B57-82B3-BB17E9923294}" dt="2023-03-17T11:31:45.870" v="3" actId="47"/>
        <pc:sldMkLst>
          <pc:docMk/>
          <pc:sldMk cId="2651751542" sldId="610"/>
        </pc:sldMkLst>
      </pc:sldChg>
    </pc:docChg>
  </pc:docChgLst>
  <pc:docChgLst>
    <pc:chgData name="Tomaz Mikio Sasaki" userId="e7dc928306a225ff" providerId="LiveId" clId="{52236F22-BC3B-4E6A-9476-C612C80BB61D}"/>
    <pc:docChg chg="undo custSel addSld delSld modSld modSection">
      <pc:chgData name="Tomaz Mikio Sasaki" userId="e7dc928306a225ff" providerId="LiveId" clId="{52236F22-BC3B-4E6A-9476-C612C80BB61D}" dt="2022-02-25T19:39:56.518" v="988" actId="20577"/>
      <pc:docMkLst>
        <pc:docMk/>
      </pc:docMkLst>
      <pc:sldChg chg="modSp mod">
        <pc:chgData name="Tomaz Mikio Sasaki" userId="e7dc928306a225ff" providerId="LiveId" clId="{52236F22-BC3B-4E6A-9476-C612C80BB61D}" dt="2022-02-25T17:44:44.554" v="8" actId="20577"/>
        <pc:sldMkLst>
          <pc:docMk/>
          <pc:sldMk cId="1593931193" sldId="280"/>
        </pc:sldMkLst>
        <pc:spChg chg="mod">
          <ac:chgData name="Tomaz Mikio Sasaki" userId="e7dc928306a225ff" providerId="LiveId" clId="{52236F22-BC3B-4E6A-9476-C612C80BB61D}" dt="2022-02-25T17:44:44.554" v="8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modSp add mod">
        <pc:chgData name="Tomaz Mikio Sasaki" userId="e7dc928306a225ff" providerId="LiveId" clId="{52236F22-BC3B-4E6A-9476-C612C80BB61D}" dt="2022-02-25T19:32:03.345" v="713" actId="20577"/>
        <pc:sldMkLst>
          <pc:docMk/>
          <pc:sldMk cId="264563212" sldId="289"/>
        </pc:sldMkLst>
        <pc:spChg chg="mod">
          <ac:chgData name="Tomaz Mikio Sasaki" userId="e7dc928306a225ff" providerId="LiveId" clId="{52236F22-BC3B-4E6A-9476-C612C80BB61D}" dt="2022-02-25T18:59:54.184" v="137" actId="122"/>
          <ac:spMkLst>
            <pc:docMk/>
            <pc:sldMk cId="264563212" sldId="289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2:03.345" v="713" actId="20577"/>
          <ac:spMkLst>
            <pc:docMk/>
            <pc:sldMk cId="264563212" sldId="289"/>
            <ac:spMk id="8" creationId="{E5DD6190-7EEA-4975-A0B6-2F84EF371B4B}"/>
          </ac:spMkLst>
        </pc:spChg>
      </pc:sldChg>
      <pc:sldChg chg="addSp delSp modSp mod">
        <pc:chgData name="Tomaz Mikio Sasaki" userId="e7dc928306a225ff" providerId="LiveId" clId="{52236F22-BC3B-4E6A-9476-C612C80BB61D}" dt="2022-02-25T17:51:25.064" v="30" actId="1076"/>
        <pc:sldMkLst>
          <pc:docMk/>
          <pc:sldMk cId="2442010044" sldId="335"/>
        </pc:sldMkLst>
        <pc:spChg chg="add mod">
          <ac:chgData name="Tomaz Mikio Sasaki" userId="e7dc928306a225ff" providerId="LiveId" clId="{52236F22-BC3B-4E6A-9476-C612C80BB61D}" dt="2022-02-25T17:51:01.285" v="25" actId="1035"/>
          <ac:spMkLst>
            <pc:docMk/>
            <pc:sldMk cId="2442010044" sldId="335"/>
            <ac:spMk id="5" creationId="{D22AE764-3383-40B6-B9CD-3B005A1495E5}"/>
          </ac:spMkLst>
        </pc:spChg>
        <pc:spChg chg="add mod">
          <ac:chgData name="Tomaz Mikio Sasaki" userId="e7dc928306a225ff" providerId="LiveId" clId="{52236F22-BC3B-4E6A-9476-C612C80BB61D}" dt="2022-02-25T17:51:25.064" v="30" actId="1076"/>
          <ac:spMkLst>
            <pc:docMk/>
            <pc:sldMk cId="2442010044" sldId="335"/>
            <ac:spMk id="6" creationId="{0FD8B0F1-8191-4305-ADEA-6B49AB063ECF}"/>
          </ac:spMkLst>
        </pc:spChg>
        <pc:spChg chg="mod">
          <ac:chgData name="Tomaz Mikio Sasaki" userId="e7dc928306a225ff" providerId="LiveId" clId="{52236F22-BC3B-4E6A-9476-C612C80BB61D}" dt="2022-02-25T17:44:59.629" v="15" actId="6549"/>
          <ac:spMkLst>
            <pc:docMk/>
            <pc:sldMk cId="2442010044" sldId="335"/>
            <ac:spMk id="9" creationId="{C565F9C7-B775-465E-ABB0-6E2BD0B89264}"/>
          </ac:spMkLst>
        </pc:spChg>
        <pc:picChg chg="del">
          <ac:chgData name="Tomaz Mikio Sasaki" userId="e7dc928306a225ff" providerId="LiveId" clId="{52236F22-BC3B-4E6A-9476-C612C80BB61D}" dt="2022-02-25T17:45:03.721" v="16" actId="478"/>
          <ac:picMkLst>
            <pc:docMk/>
            <pc:sldMk cId="2442010044" sldId="335"/>
            <ac:picMk id="3" creationId="{67EF8261-24A2-4F52-8926-E6AD03F5ADA4}"/>
          </ac:picMkLst>
        </pc:picChg>
        <pc:picChg chg="add mod">
          <ac:chgData name="Tomaz Mikio Sasaki" userId="e7dc928306a225ff" providerId="LiveId" clId="{52236F22-BC3B-4E6A-9476-C612C80BB61D}" dt="2022-02-25T17:50:31.390" v="19" actId="1076"/>
          <ac:picMkLst>
            <pc:docMk/>
            <pc:sldMk cId="2442010044" sldId="335"/>
            <ac:picMk id="4" creationId="{589D34B5-5D5D-45BA-AE1C-ED9A40AF82EB}"/>
          </ac:picMkLst>
        </pc:picChg>
      </pc:sldChg>
      <pc:sldChg chg="addSp modSp add mod">
        <pc:chgData name="Tomaz Mikio Sasaki" userId="e7dc928306a225ff" providerId="LiveId" clId="{52236F22-BC3B-4E6A-9476-C612C80BB61D}" dt="2022-02-25T17:53:32.247" v="64" actId="20577"/>
        <pc:sldMkLst>
          <pc:docMk/>
          <pc:sldMk cId="3127438042" sldId="599"/>
        </pc:sldMkLst>
        <pc:spChg chg="mod">
          <ac:chgData name="Tomaz Mikio Sasaki" userId="e7dc928306a225ff" providerId="LiveId" clId="{52236F22-BC3B-4E6A-9476-C612C80BB61D}" dt="2022-02-25T17:53:32.247" v="64" actId="20577"/>
          <ac:spMkLst>
            <pc:docMk/>
            <pc:sldMk cId="3127438042" sldId="599"/>
            <ac:spMk id="2" creationId="{CDACB24B-C8B2-485F-92EA-D45100982C50}"/>
          </ac:spMkLst>
        </pc:spChg>
        <pc:spChg chg="add mod">
          <ac:chgData name="Tomaz Mikio Sasaki" userId="e7dc928306a225ff" providerId="LiveId" clId="{52236F22-BC3B-4E6A-9476-C612C80BB61D}" dt="2022-02-25T17:53:30.416" v="62" actId="1076"/>
          <ac:spMkLst>
            <pc:docMk/>
            <pc:sldMk cId="3127438042" sldId="599"/>
            <ac:spMk id="3" creationId="{91C8438D-3F65-4382-90A1-DCFA514629D9}"/>
          </ac:spMkLst>
        </pc:spChg>
      </pc:sldChg>
      <pc:sldChg chg="modSp add mod">
        <pc:chgData name="Tomaz Mikio Sasaki" userId="e7dc928306a225ff" providerId="LiveId" clId="{52236F22-BC3B-4E6A-9476-C612C80BB61D}" dt="2022-02-25T19:32:18.895" v="719" actId="20577"/>
        <pc:sldMkLst>
          <pc:docMk/>
          <pc:sldMk cId="1543573895" sldId="602"/>
        </pc:sldMkLst>
        <pc:spChg chg="mod">
          <ac:chgData name="Tomaz Mikio Sasaki" userId="e7dc928306a225ff" providerId="LiveId" clId="{52236F22-BC3B-4E6A-9476-C612C80BB61D}" dt="2022-02-25T19:10:36.007" v="290" actId="20577"/>
          <ac:spMkLst>
            <pc:docMk/>
            <pc:sldMk cId="1543573895" sldId="602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2:18.895" v="719" actId="20577"/>
          <ac:spMkLst>
            <pc:docMk/>
            <pc:sldMk cId="1543573895" sldId="602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2:37.616" v="727" actId="20577"/>
        <pc:sldMkLst>
          <pc:docMk/>
          <pc:sldMk cId="3116877745" sldId="603"/>
        </pc:sldMkLst>
        <pc:spChg chg="mod">
          <ac:chgData name="Tomaz Mikio Sasaki" userId="e7dc928306a225ff" providerId="LiveId" clId="{52236F22-BC3B-4E6A-9476-C612C80BB61D}" dt="2022-02-25T19:13:54.339" v="482" actId="20577"/>
          <ac:spMkLst>
            <pc:docMk/>
            <pc:sldMk cId="3116877745" sldId="603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2:37.616" v="727" actId="20577"/>
          <ac:spMkLst>
            <pc:docMk/>
            <pc:sldMk cId="3116877745" sldId="603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4:04.110" v="751" actId="20577"/>
        <pc:sldMkLst>
          <pc:docMk/>
          <pc:sldMk cId="825332405" sldId="604"/>
        </pc:sldMkLst>
        <pc:spChg chg="mod">
          <ac:chgData name="Tomaz Mikio Sasaki" userId="e7dc928306a225ff" providerId="LiveId" clId="{52236F22-BC3B-4E6A-9476-C612C80BB61D}" dt="2022-02-25T19:19:55.896" v="635" actId="1076"/>
          <ac:spMkLst>
            <pc:docMk/>
            <pc:sldMk cId="825332405" sldId="604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4:04.110" v="751" actId="20577"/>
          <ac:spMkLst>
            <pc:docMk/>
            <pc:sldMk cId="825332405" sldId="604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4:15.629" v="755" actId="20577"/>
        <pc:sldMkLst>
          <pc:docMk/>
          <pc:sldMk cId="1334942091" sldId="605"/>
        </pc:sldMkLst>
        <pc:spChg chg="mod">
          <ac:chgData name="Tomaz Mikio Sasaki" userId="e7dc928306a225ff" providerId="LiveId" clId="{52236F22-BC3B-4E6A-9476-C612C80BB61D}" dt="2022-02-25T19:20:10.505" v="640" actId="20577"/>
          <ac:spMkLst>
            <pc:docMk/>
            <pc:sldMk cId="1334942091" sldId="605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4:15.629" v="755" actId="20577"/>
          <ac:spMkLst>
            <pc:docMk/>
            <pc:sldMk cId="1334942091" sldId="605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6:12.157" v="843" actId="20577"/>
        <pc:sldMkLst>
          <pc:docMk/>
          <pc:sldMk cId="223608843" sldId="606"/>
        </pc:sldMkLst>
        <pc:spChg chg="mod">
          <ac:chgData name="Tomaz Mikio Sasaki" userId="e7dc928306a225ff" providerId="LiveId" clId="{52236F22-BC3B-4E6A-9476-C612C80BB61D}" dt="2022-02-25T19:34:57.478" v="758" actId="20577"/>
          <ac:spMkLst>
            <pc:docMk/>
            <pc:sldMk cId="223608843" sldId="606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6:12.157" v="843" actId="20577"/>
          <ac:spMkLst>
            <pc:docMk/>
            <pc:sldMk cId="223608843" sldId="606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52236F22-BC3B-4E6A-9476-C612C80BB61D}" dt="2022-02-25T19:39:56.518" v="988" actId="20577"/>
        <pc:sldMkLst>
          <pc:docMk/>
          <pc:sldMk cId="1126004082" sldId="607"/>
        </pc:sldMkLst>
        <pc:spChg chg="mod">
          <ac:chgData name="Tomaz Mikio Sasaki" userId="e7dc928306a225ff" providerId="LiveId" clId="{52236F22-BC3B-4E6A-9476-C612C80BB61D}" dt="2022-02-25T19:37:25.203" v="846" actId="20577"/>
          <ac:spMkLst>
            <pc:docMk/>
            <pc:sldMk cId="1126004082" sldId="607"/>
            <ac:spMk id="7" creationId="{08F2F46B-FBB5-460C-A4FD-C82951974EDC}"/>
          </ac:spMkLst>
        </pc:spChg>
        <pc:spChg chg="mod">
          <ac:chgData name="Tomaz Mikio Sasaki" userId="e7dc928306a225ff" providerId="LiveId" clId="{52236F22-BC3B-4E6A-9476-C612C80BB61D}" dt="2022-02-25T19:39:56.518" v="988" actId="20577"/>
          <ac:spMkLst>
            <pc:docMk/>
            <pc:sldMk cId="1126004082" sldId="607"/>
            <ac:spMk id="8" creationId="{E5DD6190-7EEA-4975-A0B6-2F84EF371B4B}"/>
          </ac:spMkLst>
        </pc:spChg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1025496483" sldId="621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2033998096" sldId="623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3804043754" sldId="625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3007457058" sldId="635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4146675126" sldId="636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1017664854" sldId="637"/>
        </pc:sldMkLst>
      </pc:sldChg>
      <pc:sldChg chg="del">
        <pc:chgData name="Tomaz Mikio Sasaki" userId="e7dc928306a225ff" providerId="LiveId" clId="{52236F22-BC3B-4E6A-9476-C612C80BB61D}" dt="2022-02-25T18:58:43.583" v="65" actId="47"/>
        <pc:sldMkLst>
          <pc:docMk/>
          <pc:sldMk cId="4255081935" sldId="638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1420358799" sldId="639"/>
        </pc:sldMkLst>
      </pc:sldChg>
      <pc:sldChg chg="del">
        <pc:chgData name="Tomaz Mikio Sasaki" userId="e7dc928306a225ff" providerId="LiveId" clId="{52236F22-BC3B-4E6A-9476-C612C80BB61D}" dt="2022-02-25T19:05:46.517" v="139" actId="47"/>
        <pc:sldMkLst>
          <pc:docMk/>
          <pc:sldMk cId="2035932510" sldId="640"/>
        </pc:sldMkLst>
      </pc:sldChg>
      <pc:sldChg chg="del">
        <pc:chgData name="Tomaz Mikio Sasaki" userId="e7dc928306a225ff" providerId="LiveId" clId="{52236F22-BC3B-4E6A-9476-C612C80BB61D}" dt="2022-02-25T19:05:52.655" v="140" actId="47"/>
        <pc:sldMkLst>
          <pc:docMk/>
          <pc:sldMk cId="2494025466" sldId="641"/>
        </pc:sldMkLst>
      </pc:sldChg>
      <pc:sldChg chg="del">
        <pc:chgData name="Tomaz Mikio Sasaki" userId="e7dc928306a225ff" providerId="LiveId" clId="{52236F22-BC3B-4E6A-9476-C612C80BB61D}" dt="2022-02-25T19:05:52.655" v="140" actId="47"/>
        <pc:sldMkLst>
          <pc:docMk/>
          <pc:sldMk cId="2862871965" sldId="642"/>
        </pc:sldMkLst>
      </pc:sldChg>
      <pc:sldChg chg="del">
        <pc:chgData name="Tomaz Mikio Sasaki" userId="e7dc928306a225ff" providerId="LiveId" clId="{52236F22-BC3B-4E6A-9476-C612C80BB61D}" dt="2022-02-25T19:05:52.655" v="140" actId="47"/>
        <pc:sldMkLst>
          <pc:docMk/>
          <pc:sldMk cId="298653964" sldId="643"/>
        </pc:sldMkLst>
      </pc:sldChg>
    </pc:docChg>
  </pc:docChgLst>
  <pc:docChgLst>
    <pc:chgData name="Tomaz Mikio Sasaki" userId="e7dc928306a225ff" providerId="LiveId" clId="{CDFB2300-1D1C-457E-BEA9-58D28E140983}"/>
    <pc:docChg chg="custSel addSld delSld modSld sldOrd modSection">
      <pc:chgData name="Tomaz Mikio Sasaki" userId="e7dc928306a225ff" providerId="LiveId" clId="{CDFB2300-1D1C-457E-BEA9-58D28E140983}" dt="2022-03-04T13:45:56.833" v="1601" actId="113"/>
      <pc:docMkLst>
        <pc:docMk/>
      </pc:docMkLst>
      <pc:sldChg chg="modSp mod">
        <pc:chgData name="Tomaz Mikio Sasaki" userId="e7dc928306a225ff" providerId="LiveId" clId="{CDFB2300-1D1C-457E-BEA9-58D28E140983}" dt="2022-03-04T11:40:24.814" v="6" actId="20577"/>
        <pc:sldMkLst>
          <pc:docMk/>
          <pc:sldMk cId="1593931193" sldId="280"/>
        </pc:sldMkLst>
        <pc:spChg chg="mod">
          <ac:chgData name="Tomaz Mikio Sasaki" userId="e7dc928306a225ff" providerId="LiveId" clId="{CDFB2300-1D1C-457E-BEA9-58D28E140983}" dt="2022-03-04T11:40:24.814" v="6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modSp mod">
        <pc:chgData name="Tomaz Mikio Sasaki" userId="e7dc928306a225ff" providerId="LiveId" clId="{CDFB2300-1D1C-457E-BEA9-58D28E140983}" dt="2022-03-04T13:43:59.858" v="1486" actId="14100"/>
        <pc:sldMkLst>
          <pc:docMk/>
          <pc:sldMk cId="264563212" sldId="289"/>
        </pc:sldMkLst>
        <pc:spChg chg="mod">
          <ac:chgData name="Tomaz Mikio Sasaki" userId="e7dc928306a225ff" providerId="LiveId" clId="{CDFB2300-1D1C-457E-BEA9-58D28E140983}" dt="2022-03-04T13:43:52.849" v="1484" actId="1076"/>
          <ac:spMkLst>
            <pc:docMk/>
            <pc:sldMk cId="264563212" sldId="289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43:59.858" v="1486" actId="14100"/>
          <ac:spMkLst>
            <pc:docMk/>
            <pc:sldMk cId="264563212" sldId="289"/>
            <ac:spMk id="8" creationId="{E5DD6190-7EEA-4975-A0B6-2F84EF371B4B}"/>
          </ac:spMkLst>
        </pc:spChg>
      </pc:sldChg>
      <pc:sldChg chg="addSp delSp modSp mod">
        <pc:chgData name="Tomaz Mikio Sasaki" userId="e7dc928306a225ff" providerId="LiveId" clId="{CDFB2300-1D1C-457E-BEA9-58D28E140983}" dt="2022-03-04T12:00:26.714" v="20" actId="1038"/>
        <pc:sldMkLst>
          <pc:docMk/>
          <pc:sldMk cId="2442010044" sldId="335"/>
        </pc:sldMkLst>
        <pc:spChg chg="mod">
          <ac:chgData name="Tomaz Mikio Sasaki" userId="e7dc928306a225ff" providerId="LiveId" clId="{CDFB2300-1D1C-457E-BEA9-58D28E140983}" dt="2022-03-04T11:42:47.122" v="10" actId="20577"/>
          <ac:spMkLst>
            <pc:docMk/>
            <pc:sldMk cId="2442010044" sldId="335"/>
            <ac:spMk id="9" creationId="{C565F9C7-B775-465E-ABB0-6E2BD0B89264}"/>
          </ac:spMkLst>
        </pc:spChg>
        <pc:picChg chg="add mod ord">
          <ac:chgData name="Tomaz Mikio Sasaki" userId="e7dc928306a225ff" providerId="LiveId" clId="{CDFB2300-1D1C-457E-BEA9-58D28E140983}" dt="2022-03-04T12:00:26.714" v="20" actId="1038"/>
          <ac:picMkLst>
            <pc:docMk/>
            <pc:sldMk cId="2442010044" sldId="335"/>
            <ac:picMk id="3" creationId="{33B40D5F-A6AD-457D-B085-760F05CF6E21}"/>
          </ac:picMkLst>
        </pc:picChg>
        <pc:picChg chg="del">
          <ac:chgData name="Tomaz Mikio Sasaki" userId="e7dc928306a225ff" providerId="LiveId" clId="{CDFB2300-1D1C-457E-BEA9-58D28E140983}" dt="2022-03-04T11:42:50.232" v="11" actId="478"/>
          <ac:picMkLst>
            <pc:docMk/>
            <pc:sldMk cId="2442010044" sldId="335"/>
            <ac:picMk id="4" creationId="{589D34B5-5D5D-45BA-AE1C-ED9A40AF82EB}"/>
          </ac:picMkLst>
        </pc:pic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1543573895" sldId="602"/>
        </pc:sldMkLst>
      </pc:sldChg>
      <pc:sldChg chg="modSp add mod ord">
        <pc:chgData name="Tomaz Mikio Sasaki" userId="e7dc928306a225ff" providerId="LiveId" clId="{CDFB2300-1D1C-457E-BEA9-58D28E140983}" dt="2022-03-04T13:24:07.105" v="1005" actId="20577"/>
        <pc:sldMkLst>
          <pc:docMk/>
          <pc:sldMk cId="3868013575" sldId="602"/>
        </pc:sldMkLst>
        <pc:spChg chg="mod">
          <ac:chgData name="Tomaz Mikio Sasaki" userId="e7dc928306a225ff" providerId="LiveId" clId="{CDFB2300-1D1C-457E-BEA9-58D28E140983}" dt="2022-03-04T13:15:41.073" v="813" actId="20577"/>
          <ac:spMkLst>
            <pc:docMk/>
            <pc:sldMk cId="3868013575" sldId="602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24:07.105" v="1005" actId="20577"/>
          <ac:spMkLst>
            <pc:docMk/>
            <pc:sldMk cId="3868013575" sldId="602"/>
            <ac:spMk id="8" creationId="{E5DD6190-7EEA-4975-A0B6-2F84EF371B4B}"/>
          </ac:spMkLst>
        </pc:sp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3116877745" sldId="603"/>
        </pc:sldMkLst>
      </pc:sldChg>
      <pc:sldChg chg="modSp add mod ord">
        <pc:chgData name="Tomaz Mikio Sasaki" userId="e7dc928306a225ff" providerId="LiveId" clId="{CDFB2300-1D1C-457E-BEA9-58D28E140983}" dt="2022-03-04T13:23:48.520" v="981" actId="20577"/>
        <pc:sldMkLst>
          <pc:docMk/>
          <pc:sldMk cId="3359986117" sldId="603"/>
        </pc:sldMkLst>
        <pc:spChg chg="mod">
          <ac:chgData name="Tomaz Mikio Sasaki" userId="e7dc928306a225ff" providerId="LiveId" clId="{CDFB2300-1D1C-457E-BEA9-58D28E140983}" dt="2022-03-04T13:22:33.121" v="964" actId="20577"/>
          <ac:spMkLst>
            <pc:docMk/>
            <pc:sldMk cId="3359986117" sldId="603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23:48.520" v="981" actId="20577"/>
          <ac:spMkLst>
            <pc:docMk/>
            <pc:sldMk cId="3359986117" sldId="603"/>
            <ac:spMk id="8" creationId="{E5DD6190-7EEA-4975-A0B6-2F84EF371B4B}"/>
          </ac:spMkLst>
        </pc:sp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825332405" sldId="604"/>
        </pc:sldMkLst>
      </pc:sldChg>
      <pc:sldChg chg="modSp add mod">
        <pc:chgData name="Tomaz Mikio Sasaki" userId="e7dc928306a225ff" providerId="LiveId" clId="{CDFB2300-1D1C-457E-BEA9-58D28E140983}" dt="2022-03-04T13:44:04.601" v="1488" actId="20577"/>
        <pc:sldMkLst>
          <pc:docMk/>
          <pc:sldMk cId="1179556893" sldId="604"/>
        </pc:sldMkLst>
        <pc:spChg chg="mod">
          <ac:chgData name="Tomaz Mikio Sasaki" userId="e7dc928306a225ff" providerId="LiveId" clId="{CDFB2300-1D1C-457E-BEA9-58D28E140983}" dt="2022-03-04T13:25:49.041" v="1038" actId="20577"/>
          <ac:spMkLst>
            <pc:docMk/>
            <pc:sldMk cId="1179556893" sldId="604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44:04.601" v="1488" actId="20577"/>
          <ac:spMkLst>
            <pc:docMk/>
            <pc:sldMk cId="1179556893" sldId="604"/>
            <ac:spMk id="8" creationId="{E5DD6190-7EEA-4975-A0B6-2F84EF371B4B}"/>
          </ac:spMkLst>
        </pc:sp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1334942091" sldId="605"/>
        </pc:sldMkLst>
      </pc:sldChg>
      <pc:sldChg chg="modSp add mod ord">
        <pc:chgData name="Tomaz Mikio Sasaki" userId="e7dc928306a225ff" providerId="LiveId" clId="{CDFB2300-1D1C-457E-BEA9-58D28E140983}" dt="2022-03-04T13:45:56.833" v="1601" actId="113"/>
        <pc:sldMkLst>
          <pc:docMk/>
          <pc:sldMk cId="3483077560" sldId="605"/>
        </pc:sldMkLst>
        <pc:spChg chg="mod">
          <ac:chgData name="Tomaz Mikio Sasaki" userId="e7dc928306a225ff" providerId="LiveId" clId="{CDFB2300-1D1C-457E-BEA9-58D28E140983}" dt="2022-03-04T13:45:35.243" v="1597" actId="1076"/>
          <ac:spMkLst>
            <pc:docMk/>
            <pc:sldMk cId="3483077560" sldId="605"/>
            <ac:spMk id="7" creationId="{08F2F46B-FBB5-460C-A4FD-C82951974EDC}"/>
          </ac:spMkLst>
        </pc:spChg>
        <pc:spChg chg="mod">
          <ac:chgData name="Tomaz Mikio Sasaki" userId="e7dc928306a225ff" providerId="LiveId" clId="{CDFB2300-1D1C-457E-BEA9-58D28E140983}" dt="2022-03-04T13:45:56.833" v="1601" actId="113"/>
          <ac:spMkLst>
            <pc:docMk/>
            <pc:sldMk cId="3483077560" sldId="605"/>
            <ac:spMk id="8" creationId="{E5DD6190-7EEA-4975-A0B6-2F84EF371B4B}"/>
          </ac:spMkLst>
        </pc:spChg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223608843" sldId="606"/>
        </pc:sldMkLst>
      </pc:sldChg>
      <pc:sldChg chg="del">
        <pc:chgData name="Tomaz Mikio Sasaki" userId="e7dc928306a225ff" providerId="LiveId" clId="{CDFB2300-1D1C-457E-BEA9-58D28E140983}" dt="2022-03-04T13:09:39.226" v="319" actId="47"/>
        <pc:sldMkLst>
          <pc:docMk/>
          <pc:sldMk cId="1126004082" sldId="607"/>
        </pc:sldMkLst>
      </pc:sldChg>
    </pc:docChg>
  </pc:docChgLst>
  <pc:docChgLst>
    <pc:chgData name="Tomaz Mikio Sasaki" userId="e7dc928306a225ff" providerId="LiveId" clId="{0751F729-87CD-422C-B573-A11E89BEFDF7}"/>
    <pc:docChg chg="custSel addSld delSld modSld modSection">
      <pc:chgData name="Tomaz Mikio Sasaki" userId="e7dc928306a225ff" providerId="LiveId" clId="{0751F729-87CD-422C-B573-A11E89BEFDF7}" dt="2022-02-16T21:25:09.733" v="1150" actId="14100"/>
      <pc:docMkLst>
        <pc:docMk/>
      </pc:docMkLst>
      <pc:sldChg chg="modSp mod">
        <pc:chgData name="Tomaz Mikio Sasaki" userId="e7dc928306a225ff" providerId="LiveId" clId="{0751F729-87CD-422C-B573-A11E89BEFDF7}" dt="2022-02-16T20:52:14.347" v="16" actId="1076"/>
        <pc:sldMkLst>
          <pc:docMk/>
          <pc:sldMk cId="1593931193" sldId="280"/>
        </pc:sldMkLst>
        <pc:spChg chg="mod">
          <ac:chgData name="Tomaz Mikio Sasaki" userId="e7dc928306a225ff" providerId="LiveId" clId="{0751F729-87CD-422C-B573-A11E89BEFDF7}" dt="2022-02-16T20:52:09.333" v="15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0751F729-87CD-422C-B573-A11E89BEFDF7}" dt="2022-02-16T20:52:01.364" v="8" actId="20577"/>
          <ac:spMkLst>
            <pc:docMk/>
            <pc:sldMk cId="1593931193" sldId="280"/>
            <ac:spMk id="3" creationId="{30B6832D-6E4D-E344-9E39-BC8F9113A749}"/>
          </ac:spMkLst>
        </pc:spChg>
        <pc:spChg chg="mod">
          <ac:chgData name="Tomaz Mikio Sasaki" userId="e7dc928306a225ff" providerId="LiveId" clId="{0751F729-87CD-422C-B573-A11E89BEFDF7}" dt="2022-02-16T20:52:14.347" v="16" actId="1076"/>
          <ac:spMkLst>
            <pc:docMk/>
            <pc:sldMk cId="1593931193" sldId="280"/>
            <ac:spMk id="4" creationId="{20C2F715-F78B-5543-A758-FF6FF447E727}"/>
          </ac:spMkLst>
        </pc:spChg>
      </pc:sldChg>
      <pc:sldChg chg="del">
        <pc:chgData name="Tomaz Mikio Sasaki" userId="e7dc928306a225ff" providerId="LiveId" clId="{0751F729-87CD-422C-B573-A11E89BEFDF7}" dt="2022-02-16T21:04:47.182" v="119" actId="47"/>
        <pc:sldMkLst>
          <pc:docMk/>
          <pc:sldMk cId="3179298261" sldId="334"/>
        </pc:sldMkLst>
      </pc:sldChg>
      <pc:sldChg chg="addSp delSp modSp mod">
        <pc:chgData name="Tomaz Mikio Sasaki" userId="e7dc928306a225ff" providerId="LiveId" clId="{0751F729-87CD-422C-B573-A11E89BEFDF7}" dt="2022-02-16T21:02:39.311" v="118" actId="1076"/>
        <pc:sldMkLst>
          <pc:docMk/>
          <pc:sldMk cId="2442010044" sldId="335"/>
        </pc:sldMkLst>
        <pc:spChg chg="del mod">
          <ac:chgData name="Tomaz Mikio Sasaki" userId="e7dc928306a225ff" providerId="LiveId" clId="{0751F729-87CD-422C-B573-A11E89BEFDF7}" dt="2022-02-16T21:01:25.319" v="78" actId="478"/>
          <ac:spMkLst>
            <pc:docMk/>
            <pc:sldMk cId="2442010044" sldId="335"/>
            <ac:spMk id="3" creationId="{C7431F52-61B5-4431-A056-5E9D4D5EE9EF}"/>
          </ac:spMkLst>
        </pc:spChg>
        <pc:spChg chg="add mod">
          <ac:chgData name="Tomaz Mikio Sasaki" userId="e7dc928306a225ff" providerId="LiveId" clId="{0751F729-87CD-422C-B573-A11E89BEFDF7}" dt="2022-02-16T21:02:39.311" v="118" actId="1076"/>
          <ac:spMkLst>
            <pc:docMk/>
            <pc:sldMk cId="2442010044" sldId="335"/>
            <ac:spMk id="6" creationId="{37C83CBA-5D87-4DEC-933C-03BDDF01FC4B}"/>
          </ac:spMkLst>
        </pc:spChg>
        <pc:spChg chg="mod">
          <ac:chgData name="Tomaz Mikio Sasaki" userId="e7dc928306a225ff" providerId="LiveId" clId="{0751F729-87CD-422C-B573-A11E89BEFDF7}" dt="2022-02-16T21:02:03.880" v="112" actId="14100"/>
          <ac:spMkLst>
            <pc:docMk/>
            <pc:sldMk cId="2442010044" sldId="335"/>
            <ac:spMk id="9" creationId="{C565F9C7-B775-465E-ABB0-6E2BD0B89264}"/>
          </ac:spMkLst>
        </pc:spChg>
        <pc:picChg chg="del">
          <ac:chgData name="Tomaz Mikio Sasaki" userId="e7dc928306a225ff" providerId="LiveId" clId="{0751F729-87CD-422C-B573-A11E89BEFDF7}" dt="2022-02-16T21:01:22.225" v="77" actId="478"/>
          <ac:picMkLst>
            <pc:docMk/>
            <pc:sldMk cId="2442010044" sldId="335"/>
            <ac:picMk id="2" creationId="{3B9D6110-84FE-423D-B4C2-650FE00E9D3C}"/>
          </ac:picMkLst>
        </pc:picChg>
        <pc:picChg chg="add mod">
          <ac:chgData name="Tomaz Mikio Sasaki" userId="e7dc928306a225ff" providerId="LiveId" clId="{0751F729-87CD-422C-B573-A11E89BEFDF7}" dt="2022-02-16T21:01:35.370" v="81" actId="1076"/>
          <ac:picMkLst>
            <pc:docMk/>
            <pc:sldMk cId="2442010044" sldId="335"/>
            <ac:picMk id="5" creationId="{B843D3AD-BFAB-4966-A3C0-D0CB39E3774E}"/>
          </ac:picMkLst>
        </pc:picChg>
      </pc:sldChg>
      <pc:sldChg chg="modSp mod">
        <pc:chgData name="Tomaz Mikio Sasaki" userId="e7dc928306a225ff" providerId="LiveId" clId="{0751F729-87CD-422C-B573-A11E89BEFDF7}" dt="2022-02-16T20:58:57.401" v="18" actId="20577"/>
        <pc:sldMkLst>
          <pc:docMk/>
          <pc:sldMk cId="1502001038" sldId="601"/>
        </pc:sldMkLst>
        <pc:spChg chg="mod">
          <ac:chgData name="Tomaz Mikio Sasaki" userId="e7dc928306a225ff" providerId="LiveId" clId="{0751F729-87CD-422C-B573-A11E89BEFDF7}" dt="2022-02-16T20:58:57.401" v="18" actId="20577"/>
          <ac:spMkLst>
            <pc:docMk/>
            <pc:sldMk cId="1502001038" sldId="601"/>
            <ac:spMk id="6" creationId="{CFA9E972-E2E7-4FD0-9DDC-E15BCB11ED47}"/>
          </ac:spMkLst>
        </pc:spChg>
      </pc:sldChg>
      <pc:sldChg chg="addSp delSp modSp add mod">
        <pc:chgData name="Tomaz Mikio Sasaki" userId="e7dc928306a225ff" providerId="LiveId" clId="{0751F729-87CD-422C-B573-A11E89BEFDF7}" dt="2022-02-16T21:25:09.733" v="1150" actId="14100"/>
        <pc:sldMkLst>
          <pc:docMk/>
          <pc:sldMk cId="2253726594" sldId="602"/>
        </pc:sldMkLst>
        <pc:spChg chg="mod">
          <ac:chgData name="Tomaz Mikio Sasaki" userId="e7dc928306a225ff" providerId="LiveId" clId="{0751F729-87CD-422C-B573-A11E89BEFDF7}" dt="2022-02-16T21:13:56.612" v="122" actId="20577"/>
          <ac:spMkLst>
            <pc:docMk/>
            <pc:sldMk cId="2253726594" sldId="602"/>
            <ac:spMk id="5" creationId="{06BB3610-0868-4B80-99A6-2B26A761B2AF}"/>
          </ac:spMkLst>
        </pc:spChg>
        <pc:spChg chg="mod">
          <ac:chgData name="Tomaz Mikio Sasaki" userId="e7dc928306a225ff" providerId="LiveId" clId="{0751F729-87CD-422C-B573-A11E89BEFDF7}" dt="2022-02-16T21:23:49.753" v="1130" actId="14100"/>
          <ac:spMkLst>
            <pc:docMk/>
            <pc:sldMk cId="2253726594" sldId="602"/>
            <ac:spMk id="6" creationId="{ABD635F8-44E5-45C1-BA64-63CDFD44FF94}"/>
          </ac:spMkLst>
        </pc:spChg>
        <pc:spChg chg="add mod">
          <ac:chgData name="Tomaz Mikio Sasaki" userId="e7dc928306a225ff" providerId="LiveId" clId="{0751F729-87CD-422C-B573-A11E89BEFDF7}" dt="2022-02-16T21:23:53.046" v="1131" actId="1076"/>
          <ac:spMkLst>
            <pc:docMk/>
            <pc:sldMk cId="2253726594" sldId="602"/>
            <ac:spMk id="7" creationId="{703AEE0E-364E-4092-937C-4CA2CE1E7171}"/>
          </ac:spMkLst>
        </pc:spChg>
        <pc:spChg chg="mod">
          <ac:chgData name="Tomaz Mikio Sasaki" userId="e7dc928306a225ff" providerId="LiveId" clId="{0751F729-87CD-422C-B573-A11E89BEFDF7}" dt="2022-02-16T21:25:09.733" v="1150" actId="14100"/>
          <ac:spMkLst>
            <pc:docMk/>
            <pc:sldMk cId="2253726594" sldId="602"/>
            <ac:spMk id="8" creationId="{D7FB9026-9B56-4CEF-8335-160D987B5436}"/>
          </ac:spMkLst>
        </pc:spChg>
        <pc:spChg chg="add mod">
          <ac:chgData name="Tomaz Mikio Sasaki" userId="e7dc928306a225ff" providerId="LiveId" clId="{0751F729-87CD-422C-B573-A11E89BEFDF7}" dt="2022-02-16T21:24:29.278" v="1133" actId="1076"/>
          <ac:spMkLst>
            <pc:docMk/>
            <pc:sldMk cId="2253726594" sldId="602"/>
            <ac:spMk id="12" creationId="{FC5E3DC7-6FBD-4C01-AE94-362C2432300A}"/>
          </ac:spMkLst>
        </pc:spChg>
        <pc:spChg chg="mod">
          <ac:chgData name="Tomaz Mikio Sasaki" userId="e7dc928306a225ff" providerId="LiveId" clId="{0751F729-87CD-422C-B573-A11E89BEFDF7}" dt="2022-02-16T21:24:24.923" v="1132" actId="21"/>
          <ac:spMkLst>
            <pc:docMk/>
            <pc:sldMk cId="2253726594" sldId="602"/>
            <ac:spMk id="13" creationId="{C6368EBC-C130-4A7B-AFBA-3581746ACA62}"/>
          </ac:spMkLst>
        </pc:spChg>
        <pc:spChg chg="mod">
          <ac:chgData name="Tomaz Mikio Sasaki" userId="e7dc928306a225ff" providerId="LiveId" clId="{0751F729-87CD-422C-B573-A11E89BEFDF7}" dt="2022-02-16T21:24:48.495" v="1139" actId="1076"/>
          <ac:spMkLst>
            <pc:docMk/>
            <pc:sldMk cId="2253726594" sldId="602"/>
            <ac:spMk id="15" creationId="{E1558F21-5CA4-4608-816F-69B5E8E9567A}"/>
          </ac:spMkLst>
        </pc:spChg>
        <pc:picChg chg="del mod">
          <ac:chgData name="Tomaz Mikio Sasaki" userId="e7dc928306a225ff" providerId="LiveId" clId="{0751F729-87CD-422C-B573-A11E89BEFDF7}" dt="2022-02-16T21:18:54.945" v="694" actId="478"/>
          <ac:picMkLst>
            <pc:docMk/>
            <pc:sldMk cId="2253726594" sldId="602"/>
            <ac:picMk id="2" creationId="{A568C102-AC2A-4018-8E84-BC02C41B4C11}"/>
          </ac:picMkLst>
        </pc:picChg>
        <pc:picChg chg="del">
          <ac:chgData name="Tomaz Mikio Sasaki" userId="e7dc928306a225ff" providerId="LiveId" clId="{0751F729-87CD-422C-B573-A11E89BEFDF7}" dt="2022-02-16T21:21:31.894" v="904" actId="478"/>
          <ac:picMkLst>
            <pc:docMk/>
            <pc:sldMk cId="2253726594" sldId="602"/>
            <ac:picMk id="3" creationId="{835FBB84-086C-45E5-8EFF-B8CFCCCF4CDD}"/>
          </ac:picMkLst>
        </pc:picChg>
        <pc:picChg chg="mod">
          <ac:chgData name="Tomaz Mikio Sasaki" userId="e7dc928306a225ff" providerId="LiveId" clId="{0751F729-87CD-422C-B573-A11E89BEFDF7}" dt="2022-02-16T21:24:45.601" v="1138" actId="1076"/>
          <ac:picMkLst>
            <pc:docMk/>
            <pc:sldMk cId="2253726594" sldId="602"/>
            <ac:picMk id="11" creationId="{7B13960F-11BA-418A-A1FD-724325A65EDA}"/>
          </ac:picMkLst>
        </pc:picChg>
      </pc:sldChg>
      <pc:sldChg chg="modSp add mod">
        <pc:chgData name="Tomaz Mikio Sasaki" userId="e7dc928306a225ff" providerId="LiveId" clId="{0751F729-87CD-422C-B573-A11E89BEFDF7}" dt="2022-02-16T21:20:18.192" v="730" actId="20577"/>
        <pc:sldMkLst>
          <pc:docMk/>
          <pc:sldMk cId="1416528985" sldId="603"/>
        </pc:sldMkLst>
        <pc:spChg chg="mod">
          <ac:chgData name="Tomaz Mikio Sasaki" userId="e7dc928306a225ff" providerId="LiveId" clId="{0751F729-87CD-422C-B573-A11E89BEFDF7}" dt="2022-02-16T21:20:18.192" v="730" actId="20577"/>
          <ac:spMkLst>
            <pc:docMk/>
            <pc:sldMk cId="1416528985" sldId="603"/>
            <ac:spMk id="5" creationId="{6AC3FBCA-3136-41AE-9F39-3F747960F36F}"/>
          </ac:spMkLst>
        </pc:spChg>
      </pc:sldChg>
    </pc:docChg>
  </pc:docChgLst>
  <pc:docChgLst>
    <pc:chgData name="Tomaz Sasaki" userId="e7dc928306a225ff" providerId="LiveId" clId="{E6EE5895-2EC8-4035-9AE0-295FA1680AB8}"/>
    <pc:docChg chg="delSld modSld modSection">
      <pc:chgData name="Tomaz Sasaki" userId="e7dc928306a225ff" providerId="LiveId" clId="{E6EE5895-2EC8-4035-9AE0-295FA1680AB8}" dt="2021-08-24T21:28:40.978" v="92" actId="729"/>
      <pc:docMkLst>
        <pc:docMk/>
      </pc:docMkLst>
      <pc:sldChg chg="modSp mod">
        <pc:chgData name="Tomaz Sasaki" userId="e7dc928306a225ff" providerId="LiveId" clId="{E6EE5895-2EC8-4035-9AE0-295FA1680AB8}" dt="2021-08-24T21:23:31.656" v="7" actId="20577"/>
        <pc:sldMkLst>
          <pc:docMk/>
          <pc:sldMk cId="1593931193" sldId="280"/>
        </pc:sldMkLst>
        <pc:spChg chg="mod">
          <ac:chgData name="Tomaz Sasaki" userId="e7dc928306a225ff" providerId="LiveId" clId="{E6EE5895-2EC8-4035-9AE0-295FA1680AB8}" dt="2021-08-24T21:23:31.656" v="7" actId="20577"/>
          <ac:spMkLst>
            <pc:docMk/>
            <pc:sldMk cId="1593931193" sldId="280"/>
            <ac:spMk id="2" creationId="{D5C03861-7BC1-3447-A470-2D8A0EAAA792}"/>
          </ac:spMkLst>
        </pc:spChg>
      </pc:sldChg>
      <pc:sldChg chg="del">
        <pc:chgData name="Tomaz Sasaki" userId="e7dc928306a225ff" providerId="LiveId" clId="{E6EE5895-2EC8-4035-9AE0-295FA1680AB8}" dt="2021-08-24T21:25:00.721" v="20" actId="47"/>
        <pc:sldMkLst>
          <pc:docMk/>
          <pc:sldMk cId="2802703936" sldId="298"/>
        </pc:sldMkLst>
      </pc:sldChg>
      <pc:sldChg chg="mod modShow">
        <pc:chgData name="Tomaz Sasaki" userId="e7dc928306a225ff" providerId="LiveId" clId="{E6EE5895-2EC8-4035-9AE0-295FA1680AB8}" dt="2021-08-24T21:28:40.978" v="92" actId="729"/>
        <pc:sldMkLst>
          <pc:docMk/>
          <pc:sldMk cId="3179298261" sldId="334"/>
        </pc:sldMkLst>
      </pc:sldChg>
      <pc:sldChg chg="modSp mod">
        <pc:chgData name="Tomaz Sasaki" userId="e7dc928306a225ff" providerId="LiveId" clId="{E6EE5895-2EC8-4035-9AE0-295FA1680AB8}" dt="2021-08-24T21:24:42.837" v="19" actId="20577"/>
        <pc:sldMkLst>
          <pc:docMk/>
          <pc:sldMk cId="2442010044" sldId="335"/>
        </pc:sldMkLst>
        <pc:spChg chg="mod">
          <ac:chgData name="Tomaz Sasaki" userId="e7dc928306a225ff" providerId="LiveId" clId="{E6EE5895-2EC8-4035-9AE0-295FA1680AB8}" dt="2021-08-24T21:24:42.837" v="19" actId="20577"/>
          <ac:spMkLst>
            <pc:docMk/>
            <pc:sldMk cId="2442010044" sldId="335"/>
            <ac:spMk id="3" creationId="{C7431F52-61B5-4431-A056-5E9D4D5EE9EF}"/>
          </ac:spMkLst>
        </pc:spChg>
        <pc:spChg chg="mod">
          <ac:chgData name="Tomaz Sasaki" userId="e7dc928306a225ff" providerId="LiveId" clId="{E6EE5895-2EC8-4035-9AE0-295FA1680AB8}" dt="2021-08-24T21:24:33.868" v="8"/>
          <ac:spMkLst>
            <pc:docMk/>
            <pc:sldMk cId="2442010044" sldId="335"/>
            <ac:spMk id="9" creationId="{C565F9C7-B775-465E-ABB0-6E2BD0B89264}"/>
          </ac:spMkLst>
        </pc:spChg>
      </pc:sldChg>
      <pc:sldChg chg="addSp modSp mod">
        <pc:chgData name="Tomaz Sasaki" userId="e7dc928306a225ff" providerId="LiveId" clId="{E6EE5895-2EC8-4035-9AE0-295FA1680AB8}" dt="2021-08-24T21:26:08.892" v="23" actId="207"/>
        <pc:sldMkLst>
          <pc:docMk/>
          <pc:sldMk cId="1907921449" sldId="336"/>
        </pc:sldMkLst>
        <pc:spChg chg="add mod">
          <ac:chgData name="Tomaz Sasaki" userId="e7dc928306a225ff" providerId="LiveId" clId="{E6EE5895-2EC8-4035-9AE0-295FA1680AB8}" dt="2021-08-24T21:26:08.892" v="23" actId="207"/>
          <ac:spMkLst>
            <pc:docMk/>
            <pc:sldMk cId="1907921449" sldId="336"/>
            <ac:spMk id="3" creationId="{77F6721D-2E5B-45AE-85AF-8D6EF7924516}"/>
          </ac:spMkLst>
        </pc:spChg>
      </pc:sldChg>
      <pc:sldChg chg="addSp modSp mod">
        <pc:chgData name="Tomaz Sasaki" userId="e7dc928306a225ff" providerId="LiveId" clId="{E6EE5895-2EC8-4035-9AE0-295FA1680AB8}" dt="2021-08-24T21:26:21.613" v="27" actId="1036"/>
        <pc:sldMkLst>
          <pc:docMk/>
          <pc:sldMk cId="1370417484" sldId="337"/>
        </pc:sldMkLst>
        <pc:spChg chg="add mod">
          <ac:chgData name="Tomaz Sasaki" userId="e7dc928306a225ff" providerId="LiveId" clId="{E6EE5895-2EC8-4035-9AE0-295FA1680AB8}" dt="2021-08-24T21:26:21.613" v="27" actId="1036"/>
          <ac:spMkLst>
            <pc:docMk/>
            <pc:sldMk cId="1370417484" sldId="337"/>
            <ac:spMk id="5" creationId="{5CD9BB85-9C96-47CE-A6AF-AE5C6C2221D3}"/>
          </ac:spMkLst>
        </pc:spChg>
      </pc:sldChg>
      <pc:sldChg chg="addSp modSp mod">
        <pc:chgData name="Tomaz Sasaki" userId="e7dc928306a225ff" providerId="LiveId" clId="{E6EE5895-2EC8-4035-9AE0-295FA1680AB8}" dt="2021-08-24T21:26:34.459" v="31" actId="1036"/>
        <pc:sldMkLst>
          <pc:docMk/>
          <pc:sldMk cId="1678734587" sldId="338"/>
        </pc:sldMkLst>
        <pc:spChg chg="add mod">
          <ac:chgData name="Tomaz Sasaki" userId="e7dc928306a225ff" providerId="LiveId" clId="{E6EE5895-2EC8-4035-9AE0-295FA1680AB8}" dt="2021-08-24T21:26:34.459" v="31" actId="1036"/>
          <ac:spMkLst>
            <pc:docMk/>
            <pc:sldMk cId="1678734587" sldId="338"/>
            <ac:spMk id="5" creationId="{37F72631-35F3-4307-8514-009599E420BE}"/>
          </ac:spMkLst>
        </pc:spChg>
      </pc:sldChg>
      <pc:sldChg chg="addSp modSp mod">
        <pc:chgData name="Tomaz Sasaki" userId="e7dc928306a225ff" providerId="LiveId" clId="{E6EE5895-2EC8-4035-9AE0-295FA1680AB8}" dt="2021-08-24T21:26:45.222" v="44" actId="1038"/>
        <pc:sldMkLst>
          <pc:docMk/>
          <pc:sldMk cId="2957435486" sldId="340"/>
        </pc:sldMkLst>
        <pc:spChg chg="add mod">
          <ac:chgData name="Tomaz Sasaki" userId="e7dc928306a225ff" providerId="LiveId" clId="{E6EE5895-2EC8-4035-9AE0-295FA1680AB8}" dt="2021-08-24T21:26:45.222" v="44" actId="1038"/>
          <ac:spMkLst>
            <pc:docMk/>
            <pc:sldMk cId="2957435486" sldId="340"/>
            <ac:spMk id="5" creationId="{54D3CB5E-36BE-4940-B51D-6B3EA52B992A}"/>
          </ac:spMkLst>
        </pc:spChg>
      </pc:sldChg>
      <pc:sldChg chg="addSp modSp mod">
        <pc:chgData name="Tomaz Sasaki" userId="e7dc928306a225ff" providerId="LiveId" clId="{E6EE5895-2EC8-4035-9AE0-295FA1680AB8}" dt="2021-08-24T21:27:06.469" v="63" actId="1038"/>
        <pc:sldMkLst>
          <pc:docMk/>
          <pc:sldMk cId="3248625583" sldId="341"/>
        </pc:sldMkLst>
        <pc:spChg chg="add mod">
          <ac:chgData name="Tomaz Sasaki" userId="e7dc928306a225ff" providerId="LiveId" clId="{E6EE5895-2EC8-4035-9AE0-295FA1680AB8}" dt="2021-08-24T21:27:06.469" v="63" actId="1038"/>
          <ac:spMkLst>
            <pc:docMk/>
            <pc:sldMk cId="3248625583" sldId="341"/>
            <ac:spMk id="5" creationId="{1817E2C3-F113-41E8-B4C2-B2412E4175DE}"/>
          </ac:spMkLst>
        </pc:spChg>
      </pc:sldChg>
      <pc:sldChg chg="addSp modSp mod">
        <pc:chgData name="Tomaz Sasaki" userId="e7dc928306a225ff" providerId="LiveId" clId="{E6EE5895-2EC8-4035-9AE0-295FA1680AB8}" dt="2021-08-24T21:27:19.140" v="67" actId="1038"/>
        <pc:sldMkLst>
          <pc:docMk/>
          <pc:sldMk cId="4140251361" sldId="344"/>
        </pc:sldMkLst>
        <pc:spChg chg="add mod">
          <ac:chgData name="Tomaz Sasaki" userId="e7dc928306a225ff" providerId="LiveId" clId="{E6EE5895-2EC8-4035-9AE0-295FA1680AB8}" dt="2021-08-24T21:27:19.140" v="67" actId="1038"/>
          <ac:spMkLst>
            <pc:docMk/>
            <pc:sldMk cId="4140251361" sldId="344"/>
            <ac:spMk id="5" creationId="{C7E55205-4469-4742-877B-184116755537}"/>
          </ac:spMkLst>
        </pc:spChg>
      </pc:sldChg>
      <pc:sldChg chg="addSp modSp mod">
        <pc:chgData name="Tomaz Sasaki" userId="e7dc928306a225ff" providerId="LiveId" clId="{E6EE5895-2EC8-4035-9AE0-295FA1680AB8}" dt="2021-08-24T21:27:39.515" v="71" actId="1035"/>
        <pc:sldMkLst>
          <pc:docMk/>
          <pc:sldMk cId="1759701899" sldId="345"/>
        </pc:sldMkLst>
        <pc:spChg chg="add mod">
          <ac:chgData name="Tomaz Sasaki" userId="e7dc928306a225ff" providerId="LiveId" clId="{E6EE5895-2EC8-4035-9AE0-295FA1680AB8}" dt="2021-08-24T21:27:39.515" v="71" actId="1035"/>
          <ac:spMkLst>
            <pc:docMk/>
            <pc:sldMk cId="1759701899" sldId="345"/>
            <ac:spMk id="5" creationId="{E09E698B-B7D6-4729-B898-421FCA36C515}"/>
          </ac:spMkLst>
        </pc:spChg>
      </pc:sldChg>
      <pc:sldChg chg="addSp modSp mod">
        <pc:chgData name="Tomaz Sasaki" userId="e7dc928306a225ff" providerId="LiveId" clId="{E6EE5895-2EC8-4035-9AE0-295FA1680AB8}" dt="2021-08-24T21:27:45.468" v="75" actId="1037"/>
        <pc:sldMkLst>
          <pc:docMk/>
          <pc:sldMk cId="62060280" sldId="346"/>
        </pc:sldMkLst>
        <pc:spChg chg="add mod">
          <ac:chgData name="Tomaz Sasaki" userId="e7dc928306a225ff" providerId="LiveId" clId="{E6EE5895-2EC8-4035-9AE0-295FA1680AB8}" dt="2021-08-24T21:27:45.468" v="75" actId="1037"/>
          <ac:spMkLst>
            <pc:docMk/>
            <pc:sldMk cId="62060280" sldId="346"/>
            <ac:spMk id="5" creationId="{8258B2CE-1210-4AD7-A5BC-C136A1AD34A5}"/>
          </ac:spMkLst>
        </pc:spChg>
      </pc:sldChg>
      <pc:sldChg chg="addSp modSp mod">
        <pc:chgData name="Tomaz Sasaki" userId="e7dc928306a225ff" providerId="LiveId" clId="{E6EE5895-2EC8-4035-9AE0-295FA1680AB8}" dt="2021-08-24T21:27:57.732" v="85" actId="1036"/>
        <pc:sldMkLst>
          <pc:docMk/>
          <pc:sldMk cId="3174320586" sldId="348"/>
        </pc:sldMkLst>
        <pc:spChg chg="add mod">
          <ac:chgData name="Tomaz Sasaki" userId="e7dc928306a225ff" providerId="LiveId" clId="{E6EE5895-2EC8-4035-9AE0-295FA1680AB8}" dt="2021-08-24T21:27:57.732" v="85" actId="1036"/>
          <ac:spMkLst>
            <pc:docMk/>
            <pc:sldMk cId="3174320586" sldId="348"/>
            <ac:spMk id="5" creationId="{CAFBF30D-CCAB-48BD-9F9F-EB6956D2AA13}"/>
          </ac:spMkLst>
        </pc:spChg>
      </pc:sldChg>
      <pc:sldChg chg="addSp modSp mod">
        <pc:chgData name="Tomaz Sasaki" userId="e7dc928306a225ff" providerId="LiveId" clId="{E6EE5895-2EC8-4035-9AE0-295FA1680AB8}" dt="2021-08-24T21:28:25.420" v="91" actId="1036"/>
        <pc:sldMkLst>
          <pc:docMk/>
          <pc:sldMk cId="1132916432" sldId="600"/>
        </pc:sldMkLst>
        <pc:spChg chg="add mod">
          <ac:chgData name="Tomaz Sasaki" userId="e7dc928306a225ff" providerId="LiveId" clId="{E6EE5895-2EC8-4035-9AE0-295FA1680AB8}" dt="2021-08-24T21:28:25.420" v="91" actId="1036"/>
          <ac:spMkLst>
            <pc:docMk/>
            <pc:sldMk cId="1132916432" sldId="600"/>
            <ac:spMk id="6" creationId="{F86568D5-8034-42FD-B53A-808EEA7C750E}"/>
          </ac:spMkLst>
        </pc:spChg>
      </pc:sldChg>
    </pc:docChg>
  </pc:docChgLst>
  <pc:docChgLst>
    <pc:chgData name="Tomaz Mikio Sasaki" userId="e7dc928306a225ff" providerId="LiveId" clId="{C9CA5354-D9AC-44CB-A651-751FA7B6A367}"/>
    <pc:docChg chg="undo custSel addSld delSld modSld sldOrd modSection">
      <pc:chgData name="Tomaz Mikio Sasaki" userId="e7dc928306a225ff" providerId="LiveId" clId="{C9CA5354-D9AC-44CB-A651-751FA7B6A367}" dt="2022-02-18T16:52:18.487" v="2188" actId="20577"/>
      <pc:docMkLst>
        <pc:docMk/>
      </pc:docMkLst>
      <pc:sldChg chg="modSp mod">
        <pc:chgData name="Tomaz Mikio Sasaki" userId="e7dc928306a225ff" providerId="LiveId" clId="{C9CA5354-D9AC-44CB-A651-751FA7B6A367}" dt="2022-02-18T14:07:41.189" v="55" actId="14100"/>
        <pc:sldMkLst>
          <pc:docMk/>
          <pc:sldMk cId="1593931193" sldId="280"/>
        </pc:sldMkLst>
        <pc:spChg chg="mod">
          <ac:chgData name="Tomaz Mikio Sasaki" userId="e7dc928306a225ff" providerId="LiveId" clId="{C9CA5354-D9AC-44CB-A651-751FA7B6A367}" dt="2022-02-18T14:07:41.189" v="55" actId="14100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C9CA5354-D9AC-44CB-A651-751FA7B6A367}" dt="2022-02-18T14:07:20.828" v="22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addSp delSp modSp mod">
        <pc:chgData name="Tomaz Mikio Sasaki" userId="e7dc928306a225ff" providerId="LiveId" clId="{C9CA5354-D9AC-44CB-A651-751FA7B6A367}" dt="2022-02-18T14:09:55.168" v="67" actId="1076"/>
        <pc:sldMkLst>
          <pc:docMk/>
          <pc:sldMk cId="2442010044" sldId="335"/>
        </pc:sldMkLst>
        <pc:spChg chg="del">
          <ac:chgData name="Tomaz Mikio Sasaki" userId="e7dc928306a225ff" providerId="LiveId" clId="{C9CA5354-D9AC-44CB-A651-751FA7B6A367}" dt="2022-02-18T14:09:40.465" v="62" actId="478"/>
          <ac:spMkLst>
            <pc:docMk/>
            <pc:sldMk cId="2442010044" sldId="335"/>
            <ac:spMk id="6" creationId="{37C83CBA-5D87-4DEC-933C-03BDDF01FC4B}"/>
          </ac:spMkLst>
        </pc:spChg>
        <pc:spChg chg="mod">
          <ac:chgData name="Tomaz Mikio Sasaki" userId="e7dc928306a225ff" providerId="LiveId" clId="{C9CA5354-D9AC-44CB-A651-751FA7B6A367}" dt="2022-02-18T14:07:53.700" v="60" actId="20577"/>
          <ac:spMkLst>
            <pc:docMk/>
            <pc:sldMk cId="2442010044" sldId="335"/>
            <ac:spMk id="9" creationId="{C565F9C7-B775-465E-ABB0-6E2BD0B89264}"/>
          </ac:spMkLst>
        </pc:spChg>
        <pc:picChg chg="add mod">
          <ac:chgData name="Tomaz Mikio Sasaki" userId="e7dc928306a225ff" providerId="LiveId" clId="{C9CA5354-D9AC-44CB-A651-751FA7B6A367}" dt="2022-02-18T14:09:55.168" v="67" actId="1076"/>
          <ac:picMkLst>
            <pc:docMk/>
            <pc:sldMk cId="2442010044" sldId="335"/>
            <ac:picMk id="3" creationId="{67EF8261-24A2-4F52-8926-E6AD03F5ADA4}"/>
          </ac:picMkLst>
        </pc:picChg>
        <pc:picChg chg="del">
          <ac:chgData name="Tomaz Mikio Sasaki" userId="e7dc928306a225ff" providerId="LiveId" clId="{C9CA5354-D9AC-44CB-A651-751FA7B6A367}" dt="2022-02-18T14:08:01.951" v="61" actId="478"/>
          <ac:picMkLst>
            <pc:docMk/>
            <pc:sldMk cId="2442010044" sldId="335"/>
            <ac:picMk id="5" creationId="{B843D3AD-BFAB-4966-A3C0-D0CB39E3774E}"/>
          </ac:picMkLst>
        </pc:picChg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907921449" sldId="336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370417484" sldId="337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678734587" sldId="338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2190663409" sldId="339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2957435486" sldId="340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3248625583" sldId="341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78634335" sldId="342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473497147" sldId="343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4140251361" sldId="344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759701899" sldId="345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62060280" sldId="346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310280280" sldId="347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3174320586" sldId="348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2253726594" sldId="602"/>
        </pc:sldMkLst>
      </pc:sldChg>
      <pc:sldChg chg="del">
        <pc:chgData name="Tomaz Mikio Sasaki" userId="e7dc928306a225ff" providerId="LiveId" clId="{C9CA5354-D9AC-44CB-A651-751FA7B6A367}" dt="2022-02-18T14:10:06.162" v="68" actId="47"/>
        <pc:sldMkLst>
          <pc:docMk/>
          <pc:sldMk cId="1416528985" sldId="603"/>
        </pc:sldMkLst>
      </pc:sldChg>
      <pc:sldChg chg="add">
        <pc:chgData name="Tomaz Mikio Sasaki" userId="e7dc928306a225ff" providerId="LiveId" clId="{C9CA5354-D9AC-44CB-A651-751FA7B6A367}" dt="2022-02-18T14:13:52.444" v="69"/>
        <pc:sldMkLst>
          <pc:docMk/>
          <pc:sldMk cId="1025496483" sldId="621"/>
        </pc:sldMkLst>
      </pc:sldChg>
      <pc:sldChg chg="addSp modSp add mod">
        <pc:chgData name="Tomaz Mikio Sasaki" userId="e7dc928306a225ff" providerId="LiveId" clId="{C9CA5354-D9AC-44CB-A651-751FA7B6A367}" dt="2022-02-18T15:08:32.290" v="434" actId="1076"/>
        <pc:sldMkLst>
          <pc:docMk/>
          <pc:sldMk cId="2033998096" sldId="623"/>
        </pc:sldMkLst>
        <pc:spChg chg="add mod">
          <ac:chgData name="Tomaz Mikio Sasaki" userId="e7dc928306a225ff" providerId="LiveId" clId="{C9CA5354-D9AC-44CB-A651-751FA7B6A367}" dt="2022-02-18T15:08:27.342" v="433" actId="164"/>
          <ac:spMkLst>
            <pc:docMk/>
            <pc:sldMk cId="2033998096" sldId="623"/>
            <ac:spMk id="4" creationId="{A715D69A-47E9-48C8-A771-6E8B5CD599E5}"/>
          </ac:spMkLst>
        </pc:spChg>
        <pc:spChg chg="add mod">
          <ac:chgData name="Tomaz Mikio Sasaki" userId="e7dc928306a225ff" providerId="LiveId" clId="{C9CA5354-D9AC-44CB-A651-751FA7B6A367}" dt="2022-02-18T15:08:27.342" v="433" actId="164"/>
          <ac:spMkLst>
            <pc:docMk/>
            <pc:sldMk cId="2033998096" sldId="623"/>
            <ac:spMk id="5" creationId="{58B9B42B-C3C0-4651-A9A4-CC9FE3F47C96}"/>
          </ac:spMkLst>
        </pc:spChg>
        <pc:spChg chg="add mod">
          <ac:chgData name="Tomaz Mikio Sasaki" userId="e7dc928306a225ff" providerId="LiveId" clId="{C9CA5354-D9AC-44CB-A651-751FA7B6A367}" dt="2022-02-18T15:08:27.342" v="433" actId="164"/>
          <ac:spMkLst>
            <pc:docMk/>
            <pc:sldMk cId="2033998096" sldId="623"/>
            <ac:spMk id="7" creationId="{7D2BDB0B-9024-4C4E-9543-83548B0C86BE}"/>
          </ac:spMkLst>
        </pc:spChg>
        <pc:grpChg chg="add mod">
          <ac:chgData name="Tomaz Mikio Sasaki" userId="e7dc928306a225ff" providerId="LiveId" clId="{C9CA5354-D9AC-44CB-A651-751FA7B6A367}" dt="2022-02-18T15:08:32.290" v="434" actId="1076"/>
          <ac:grpSpMkLst>
            <pc:docMk/>
            <pc:sldMk cId="2033998096" sldId="623"/>
            <ac:grpSpMk id="8" creationId="{FC0DBF74-0D14-410D-A017-992DAF4ACDE4}"/>
          </ac:grpSpMkLst>
        </pc:grpChg>
        <pc:picChg chg="mod">
          <ac:chgData name="Tomaz Mikio Sasaki" userId="e7dc928306a225ff" providerId="LiveId" clId="{C9CA5354-D9AC-44CB-A651-751FA7B6A367}" dt="2022-02-18T15:06:11.342" v="269" actId="1076"/>
          <ac:picMkLst>
            <pc:docMk/>
            <pc:sldMk cId="2033998096" sldId="623"/>
            <ac:picMk id="2" creationId="{3935AF0A-DB66-4D24-9F2F-5F50ED316E08}"/>
          </ac:picMkLst>
        </pc:picChg>
      </pc:sldChg>
      <pc:sldChg chg="modSp add mod">
        <pc:chgData name="Tomaz Mikio Sasaki" userId="e7dc928306a225ff" providerId="LiveId" clId="{C9CA5354-D9AC-44CB-A651-751FA7B6A367}" dt="2022-02-18T14:17:36.416" v="136" actId="255"/>
        <pc:sldMkLst>
          <pc:docMk/>
          <pc:sldMk cId="3804043754" sldId="625"/>
        </pc:sldMkLst>
        <pc:spChg chg="mod">
          <ac:chgData name="Tomaz Mikio Sasaki" userId="e7dc928306a225ff" providerId="LiveId" clId="{C9CA5354-D9AC-44CB-A651-751FA7B6A367}" dt="2022-02-18T14:17:36.416" v="136" actId="255"/>
          <ac:spMkLst>
            <pc:docMk/>
            <pc:sldMk cId="3804043754" sldId="625"/>
            <ac:spMk id="9" creationId="{671CDDCC-DFD1-48F1-891D-5DAFF436E8FE}"/>
          </ac:spMkLst>
        </pc:spChg>
      </pc:sldChg>
      <pc:sldChg chg="add">
        <pc:chgData name="Tomaz Mikio Sasaki" userId="e7dc928306a225ff" providerId="LiveId" clId="{C9CA5354-D9AC-44CB-A651-751FA7B6A367}" dt="2022-02-18T14:13:52.444" v="69"/>
        <pc:sldMkLst>
          <pc:docMk/>
          <pc:sldMk cId="3007457058" sldId="635"/>
        </pc:sldMkLst>
      </pc:sldChg>
      <pc:sldChg chg="add">
        <pc:chgData name="Tomaz Mikio Sasaki" userId="e7dc928306a225ff" providerId="LiveId" clId="{C9CA5354-D9AC-44CB-A651-751FA7B6A367}" dt="2022-02-18T14:13:52.444" v="69"/>
        <pc:sldMkLst>
          <pc:docMk/>
          <pc:sldMk cId="4146675126" sldId="636"/>
        </pc:sldMkLst>
      </pc:sldChg>
      <pc:sldChg chg="addSp delSp modSp add mod">
        <pc:chgData name="Tomaz Mikio Sasaki" userId="e7dc928306a225ff" providerId="LiveId" clId="{C9CA5354-D9AC-44CB-A651-751FA7B6A367}" dt="2022-02-18T15:25:58.844" v="917" actId="20577"/>
        <pc:sldMkLst>
          <pc:docMk/>
          <pc:sldMk cId="1017664854" sldId="637"/>
        </pc:sldMkLst>
        <pc:spChg chg="add del mod">
          <ac:chgData name="Tomaz Mikio Sasaki" userId="e7dc928306a225ff" providerId="LiveId" clId="{C9CA5354-D9AC-44CB-A651-751FA7B6A367}" dt="2022-02-18T15:04:48.092" v="174" actId="478"/>
          <ac:spMkLst>
            <pc:docMk/>
            <pc:sldMk cId="1017664854" sldId="637"/>
            <ac:spMk id="2" creationId="{41475309-F332-42FF-9F67-614F2FEEF656}"/>
          </ac:spMkLst>
        </pc:spChg>
        <pc:spChg chg="mod">
          <ac:chgData name="Tomaz Mikio Sasaki" userId="e7dc928306a225ff" providerId="LiveId" clId="{C9CA5354-D9AC-44CB-A651-751FA7B6A367}" dt="2022-02-18T14:19:25.905" v="151" actId="20577"/>
          <ac:spMkLst>
            <pc:docMk/>
            <pc:sldMk cId="1017664854" sldId="637"/>
            <ac:spMk id="6" creationId="{0058A706-993F-4630-A9DC-A792BA75B0B5}"/>
          </ac:spMkLst>
        </pc:spChg>
        <pc:spChg chg="mod">
          <ac:chgData name="Tomaz Mikio Sasaki" userId="e7dc928306a225ff" providerId="LiveId" clId="{C9CA5354-D9AC-44CB-A651-751FA7B6A367}" dt="2022-02-18T15:25:58.844" v="917" actId="20577"/>
          <ac:spMkLst>
            <pc:docMk/>
            <pc:sldMk cId="1017664854" sldId="637"/>
            <ac:spMk id="7" creationId="{BE80F7DF-CFE4-4911-8960-7071A0E5F6CB}"/>
          </ac:spMkLst>
        </pc:spChg>
        <pc:spChg chg="add mod">
          <ac:chgData name="Tomaz Mikio Sasaki" userId="e7dc928306a225ff" providerId="LiveId" clId="{C9CA5354-D9AC-44CB-A651-751FA7B6A367}" dt="2022-02-18T15:20:35.724" v="454" actId="14100"/>
          <ac:spMkLst>
            <pc:docMk/>
            <pc:sldMk cId="1017664854" sldId="637"/>
            <ac:spMk id="8" creationId="{7B10A9BA-D767-4672-B4D9-13E7E56AF205}"/>
          </ac:spMkLst>
        </pc:spChg>
        <pc:picChg chg="del">
          <ac:chgData name="Tomaz Mikio Sasaki" userId="e7dc928306a225ff" providerId="LiveId" clId="{C9CA5354-D9AC-44CB-A651-751FA7B6A367}" dt="2022-02-18T15:04:45.416" v="173" actId="478"/>
          <ac:picMkLst>
            <pc:docMk/>
            <pc:sldMk cId="1017664854" sldId="637"/>
            <ac:picMk id="5" creationId="{A3436A76-B64C-427F-8425-F057C736E0BC}"/>
          </ac:picMkLst>
        </pc:picChg>
        <pc:picChg chg="add mod">
          <ac:chgData name="Tomaz Mikio Sasaki" userId="e7dc928306a225ff" providerId="LiveId" clId="{C9CA5354-D9AC-44CB-A651-751FA7B6A367}" dt="2022-02-18T15:20:04.762" v="439" actId="1076"/>
          <ac:picMkLst>
            <pc:docMk/>
            <pc:sldMk cId="1017664854" sldId="637"/>
            <ac:picMk id="9" creationId="{363E45FD-1E18-49C8-9FBA-4604C56E7E7F}"/>
          </ac:picMkLst>
        </pc:picChg>
      </pc:sldChg>
      <pc:sldChg chg="modSp add mod">
        <pc:chgData name="Tomaz Mikio Sasaki" userId="e7dc928306a225ff" providerId="LiveId" clId="{C9CA5354-D9AC-44CB-A651-751FA7B6A367}" dt="2022-02-18T14:16:02.804" v="81" actId="20577"/>
        <pc:sldMkLst>
          <pc:docMk/>
          <pc:sldMk cId="4255081935" sldId="638"/>
        </pc:sldMkLst>
        <pc:spChg chg="mod">
          <ac:chgData name="Tomaz Mikio Sasaki" userId="e7dc928306a225ff" providerId="LiveId" clId="{C9CA5354-D9AC-44CB-A651-751FA7B6A367}" dt="2022-02-18T14:16:02.804" v="81" actId="20577"/>
          <ac:spMkLst>
            <pc:docMk/>
            <pc:sldMk cId="4255081935" sldId="638"/>
            <ac:spMk id="5" creationId="{6AC3FBCA-3136-41AE-9F39-3F747960F36F}"/>
          </ac:spMkLst>
        </pc:spChg>
      </pc:sldChg>
      <pc:sldChg chg="modSp add mod">
        <pc:chgData name="Tomaz Mikio Sasaki" userId="e7dc928306a225ff" providerId="LiveId" clId="{C9CA5354-D9AC-44CB-A651-751FA7B6A367}" dt="2022-02-18T14:16:21.363" v="93" actId="20577"/>
        <pc:sldMkLst>
          <pc:docMk/>
          <pc:sldMk cId="1420358799" sldId="639"/>
        </pc:sldMkLst>
        <pc:spChg chg="mod">
          <ac:chgData name="Tomaz Mikio Sasaki" userId="e7dc928306a225ff" providerId="LiveId" clId="{C9CA5354-D9AC-44CB-A651-751FA7B6A367}" dt="2022-02-18T14:16:21.363" v="93" actId="20577"/>
          <ac:spMkLst>
            <pc:docMk/>
            <pc:sldMk cId="1420358799" sldId="639"/>
            <ac:spMk id="5" creationId="{6AC3FBCA-3136-41AE-9F39-3F747960F36F}"/>
          </ac:spMkLst>
        </pc:spChg>
      </pc:sldChg>
      <pc:sldChg chg="addSp delSp modSp add mod">
        <pc:chgData name="Tomaz Mikio Sasaki" userId="e7dc928306a225ff" providerId="LiveId" clId="{C9CA5354-D9AC-44CB-A651-751FA7B6A367}" dt="2022-02-18T15:29:51.593" v="1384" actId="20577"/>
        <pc:sldMkLst>
          <pc:docMk/>
          <pc:sldMk cId="2035932510" sldId="640"/>
        </pc:sldMkLst>
        <pc:spChg chg="mod">
          <ac:chgData name="Tomaz Mikio Sasaki" userId="e7dc928306a225ff" providerId="LiveId" clId="{C9CA5354-D9AC-44CB-A651-751FA7B6A367}" dt="2022-02-18T15:22:12.966" v="503" actId="20577"/>
          <ac:spMkLst>
            <pc:docMk/>
            <pc:sldMk cId="2035932510" sldId="640"/>
            <ac:spMk id="5" creationId="{4E4D8E90-9956-4581-AE8E-3D3EBC3C34C0}"/>
          </ac:spMkLst>
        </pc:spChg>
        <pc:spChg chg="mod">
          <ac:chgData name="Tomaz Mikio Sasaki" userId="e7dc928306a225ff" providerId="LiveId" clId="{C9CA5354-D9AC-44CB-A651-751FA7B6A367}" dt="2022-02-18T15:22:42.902" v="587" actId="14100"/>
          <ac:spMkLst>
            <pc:docMk/>
            <pc:sldMk cId="2035932510" sldId="640"/>
            <ac:spMk id="6" creationId="{6AE48B4F-10CD-4D80-98DF-60959F4253B1}"/>
          </ac:spMkLst>
        </pc:spChg>
        <pc:spChg chg="mod">
          <ac:chgData name="Tomaz Mikio Sasaki" userId="e7dc928306a225ff" providerId="LiveId" clId="{C9CA5354-D9AC-44CB-A651-751FA7B6A367}" dt="2022-02-18T15:26:28.161" v="925" actId="20577"/>
          <ac:spMkLst>
            <pc:docMk/>
            <pc:sldMk cId="2035932510" sldId="640"/>
            <ac:spMk id="8" creationId="{7A14C4C6-F0BF-487B-921B-01CEACDE852F}"/>
          </ac:spMkLst>
        </pc:spChg>
        <pc:spChg chg="mod">
          <ac:chgData name="Tomaz Mikio Sasaki" userId="e7dc928306a225ff" providerId="LiveId" clId="{C9CA5354-D9AC-44CB-A651-751FA7B6A367}" dt="2022-02-18T15:29:51.593" v="1384" actId="20577"/>
          <ac:spMkLst>
            <pc:docMk/>
            <pc:sldMk cId="2035932510" sldId="640"/>
            <ac:spMk id="9" creationId="{671CDDCC-DFD1-48F1-891D-5DAFF436E8FE}"/>
          </ac:spMkLst>
        </pc:spChg>
        <pc:spChg chg="add mod">
          <ac:chgData name="Tomaz Mikio Sasaki" userId="e7dc928306a225ff" providerId="LiveId" clId="{C9CA5354-D9AC-44CB-A651-751FA7B6A367}" dt="2022-02-18T15:25:29.156" v="825" actId="20577"/>
          <ac:spMkLst>
            <pc:docMk/>
            <pc:sldMk cId="2035932510" sldId="640"/>
            <ac:spMk id="11" creationId="{CD6355E8-E607-4C45-9F64-F413E7A18E50}"/>
          </ac:spMkLst>
        </pc:spChg>
        <pc:picChg chg="del">
          <ac:chgData name="Tomaz Mikio Sasaki" userId="e7dc928306a225ff" providerId="LiveId" clId="{C9CA5354-D9AC-44CB-A651-751FA7B6A367}" dt="2022-02-18T15:22:15.494" v="504" actId="478"/>
          <ac:picMkLst>
            <pc:docMk/>
            <pc:sldMk cId="2035932510" sldId="640"/>
            <ac:picMk id="4" creationId="{9D04BC8A-FB79-4A2E-97BE-8EBAFB50B5A6}"/>
          </ac:picMkLst>
        </pc:picChg>
        <pc:picChg chg="del">
          <ac:chgData name="Tomaz Mikio Sasaki" userId="e7dc928306a225ff" providerId="LiveId" clId="{C9CA5354-D9AC-44CB-A651-751FA7B6A367}" dt="2022-02-18T15:22:18.078" v="505" actId="478"/>
          <ac:picMkLst>
            <pc:docMk/>
            <pc:sldMk cId="2035932510" sldId="640"/>
            <ac:picMk id="10" creationId="{D24B9891-C0FD-40B6-A7D4-2864BE29064C}"/>
          </ac:picMkLst>
        </pc:picChg>
      </pc:sldChg>
      <pc:sldChg chg="modSp add mod">
        <pc:chgData name="Tomaz Mikio Sasaki" userId="e7dc928306a225ff" providerId="LiveId" clId="{C9CA5354-D9AC-44CB-A651-751FA7B6A367}" dt="2022-02-18T16:29:44.937" v="1387" actId="20577"/>
        <pc:sldMkLst>
          <pc:docMk/>
          <pc:sldMk cId="2494025466" sldId="641"/>
        </pc:sldMkLst>
        <pc:spChg chg="mod">
          <ac:chgData name="Tomaz Mikio Sasaki" userId="e7dc928306a225ff" providerId="LiveId" clId="{C9CA5354-D9AC-44CB-A651-751FA7B6A367}" dt="2022-02-18T16:29:44.937" v="1387" actId="20577"/>
          <ac:spMkLst>
            <pc:docMk/>
            <pc:sldMk cId="2494025466" sldId="641"/>
            <ac:spMk id="5" creationId="{6AC3FBCA-3136-41AE-9F39-3F747960F36F}"/>
          </ac:spMkLst>
        </pc:spChg>
      </pc:sldChg>
      <pc:sldChg chg="addSp delSp modSp add mod ord">
        <pc:chgData name="Tomaz Mikio Sasaki" userId="e7dc928306a225ff" providerId="LiveId" clId="{C9CA5354-D9AC-44CB-A651-751FA7B6A367}" dt="2022-02-18T16:37:16.401" v="1574" actId="14100"/>
        <pc:sldMkLst>
          <pc:docMk/>
          <pc:sldMk cId="2862871965" sldId="642"/>
        </pc:sldMkLst>
        <pc:spChg chg="mod">
          <ac:chgData name="Tomaz Mikio Sasaki" userId="e7dc928306a225ff" providerId="LiveId" clId="{C9CA5354-D9AC-44CB-A651-751FA7B6A367}" dt="2022-02-18T16:34:02.740" v="1429" actId="20577"/>
          <ac:spMkLst>
            <pc:docMk/>
            <pc:sldMk cId="2862871965" sldId="642"/>
            <ac:spMk id="6" creationId="{0058A706-993F-4630-A9DC-A792BA75B0B5}"/>
          </ac:spMkLst>
        </pc:spChg>
        <pc:spChg chg="mod">
          <ac:chgData name="Tomaz Mikio Sasaki" userId="e7dc928306a225ff" providerId="LiveId" clId="{C9CA5354-D9AC-44CB-A651-751FA7B6A367}" dt="2022-02-18T16:37:16.401" v="1574" actId="14100"/>
          <ac:spMkLst>
            <pc:docMk/>
            <pc:sldMk cId="2862871965" sldId="642"/>
            <ac:spMk id="7" creationId="{BE80F7DF-CFE4-4911-8960-7071A0E5F6CB}"/>
          </ac:spMkLst>
        </pc:spChg>
        <pc:spChg chg="mod">
          <ac:chgData name="Tomaz Mikio Sasaki" userId="e7dc928306a225ff" providerId="LiveId" clId="{C9CA5354-D9AC-44CB-A651-751FA7B6A367}" dt="2022-02-18T16:37:01.307" v="1572" actId="1076"/>
          <ac:spMkLst>
            <pc:docMk/>
            <pc:sldMk cId="2862871965" sldId="642"/>
            <ac:spMk id="8" creationId="{7B10A9BA-D767-4672-B4D9-13E7E56AF205}"/>
          </ac:spMkLst>
        </pc:spChg>
        <pc:picChg chg="add mod">
          <ac:chgData name="Tomaz Mikio Sasaki" userId="e7dc928306a225ff" providerId="LiveId" clId="{C9CA5354-D9AC-44CB-A651-751FA7B6A367}" dt="2022-02-18T16:37:01.307" v="1572" actId="1076"/>
          <ac:picMkLst>
            <pc:docMk/>
            <pc:sldMk cId="2862871965" sldId="642"/>
            <ac:picMk id="4" creationId="{16E73E3C-F764-42F7-A840-08F47B01BAC4}"/>
          </ac:picMkLst>
        </pc:picChg>
        <pc:picChg chg="del">
          <ac:chgData name="Tomaz Mikio Sasaki" userId="e7dc928306a225ff" providerId="LiveId" clId="{C9CA5354-D9AC-44CB-A651-751FA7B6A367}" dt="2022-02-18T16:34:04.493" v="1430" actId="478"/>
          <ac:picMkLst>
            <pc:docMk/>
            <pc:sldMk cId="2862871965" sldId="642"/>
            <ac:picMk id="9" creationId="{363E45FD-1E18-49C8-9FBA-4604C56E7E7F}"/>
          </ac:picMkLst>
        </pc:picChg>
        <pc:picChg chg="add mod">
          <ac:chgData name="Tomaz Mikio Sasaki" userId="e7dc928306a225ff" providerId="LiveId" clId="{C9CA5354-D9AC-44CB-A651-751FA7B6A367}" dt="2022-02-18T16:37:13.167" v="1573" actId="14100"/>
          <ac:picMkLst>
            <pc:docMk/>
            <pc:sldMk cId="2862871965" sldId="642"/>
            <ac:picMk id="10" creationId="{879204BA-5211-472B-BFBD-E12D89ED3911}"/>
          </ac:picMkLst>
        </pc:picChg>
      </pc:sldChg>
      <pc:sldChg chg="addSp modSp add mod">
        <pc:chgData name="Tomaz Mikio Sasaki" userId="e7dc928306a225ff" providerId="LiveId" clId="{C9CA5354-D9AC-44CB-A651-751FA7B6A367}" dt="2022-02-18T16:52:18.487" v="2188" actId="20577"/>
        <pc:sldMkLst>
          <pc:docMk/>
          <pc:sldMk cId="298653964" sldId="643"/>
        </pc:sldMkLst>
        <pc:spChg chg="mod">
          <ac:chgData name="Tomaz Mikio Sasaki" userId="e7dc928306a225ff" providerId="LiveId" clId="{C9CA5354-D9AC-44CB-A651-751FA7B6A367}" dt="2022-02-18T16:39:53.159" v="1577" actId="20577"/>
          <ac:spMkLst>
            <pc:docMk/>
            <pc:sldMk cId="298653964" sldId="643"/>
            <ac:spMk id="5" creationId="{4E4D8E90-9956-4581-AE8E-3D3EBC3C34C0}"/>
          </ac:spMkLst>
        </pc:spChg>
        <pc:spChg chg="mod">
          <ac:chgData name="Tomaz Mikio Sasaki" userId="e7dc928306a225ff" providerId="LiveId" clId="{C9CA5354-D9AC-44CB-A651-751FA7B6A367}" dt="2022-02-18T16:40:48.975" v="1634" actId="20577"/>
          <ac:spMkLst>
            <pc:docMk/>
            <pc:sldMk cId="298653964" sldId="643"/>
            <ac:spMk id="6" creationId="{6AE48B4F-10CD-4D80-98DF-60959F4253B1}"/>
          </ac:spMkLst>
        </pc:spChg>
        <pc:spChg chg="mod">
          <ac:chgData name="Tomaz Mikio Sasaki" userId="e7dc928306a225ff" providerId="LiveId" clId="{C9CA5354-D9AC-44CB-A651-751FA7B6A367}" dt="2022-02-18T16:51:22.561" v="2032" actId="20577"/>
          <ac:spMkLst>
            <pc:docMk/>
            <pc:sldMk cId="298653964" sldId="643"/>
            <ac:spMk id="8" creationId="{7A14C4C6-F0BF-487B-921B-01CEACDE852F}"/>
          </ac:spMkLst>
        </pc:spChg>
        <pc:spChg chg="mod">
          <ac:chgData name="Tomaz Mikio Sasaki" userId="e7dc928306a225ff" providerId="LiveId" clId="{C9CA5354-D9AC-44CB-A651-751FA7B6A367}" dt="2022-02-18T16:49:39.253" v="1885" actId="14100"/>
          <ac:spMkLst>
            <pc:docMk/>
            <pc:sldMk cId="298653964" sldId="643"/>
            <ac:spMk id="9" creationId="{671CDDCC-DFD1-48F1-891D-5DAFF436E8FE}"/>
          </ac:spMkLst>
        </pc:spChg>
        <pc:spChg chg="add mod">
          <ac:chgData name="Tomaz Mikio Sasaki" userId="e7dc928306a225ff" providerId="LiveId" clId="{C9CA5354-D9AC-44CB-A651-751FA7B6A367}" dt="2022-02-18T16:52:18.487" v="2188" actId="20577"/>
          <ac:spMkLst>
            <pc:docMk/>
            <pc:sldMk cId="298653964" sldId="643"/>
            <ac:spMk id="10" creationId="{D87BC00A-D52C-473F-AE06-241131D60E3B}"/>
          </ac:spMkLst>
        </pc:spChg>
        <pc:spChg chg="mod">
          <ac:chgData name="Tomaz Mikio Sasaki" userId="e7dc928306a225ff" providerId="LiveId" clId="{C9CA5354-D9AC-44CB-A651-751FA7B6A367}" dt="2022-02-18T16:48:28.666" v="1812" actId="20577"/>
          <ac:spMkLst>
            <pc:docMk/>
            <pc:sldMk cId="298653964" sldId="643"/>
            <ac:spMk id="11" creationId="{CD6355E8-E607-4C45-9F64-F413E7A18E50}"/>
          </ac:spMkLst>
        </pc:spChg>
        <pc:picChg chg="add mod">
          <ac:chgData name="Tomaz Mikio Sasaki" userId="e7dc928306a225ff" providerId="LiveId" clId="{C9CA5354-D9AC-44CB-A651-751FA7B6A367}" dt="2022-02-18T16:50:26.082" v="1889" actId="1076"/>
          <ac:picMkLst>
            <pc:docMk/>
            <pc:sldMk cId="298653964" sldId="643"/>
            <ac:picMk id="3" creationId="{678A54FD-BC06-4282-9860-31F02FEE16E8}"/>
          </ac:picMkLst>
        </pc:picChg>
      </pc:sldChg>
    </pc:docChg>
  </pc:docChgLst>
  <pc:docChgLst>
    <pc:chgData name="Tomaz Mikio Sasaki" userId="e7dc928306a225ff" providerId="LiveId" clId="{ABD9501A-AAAF-41AF-BB7C-C9D3BE0C7AF3}"/>
    <pc:docChg chg="undo custSel addSld delSld modSld modSection">
      <pc:chgData name="Tomaz Mikio Sasaki" userId="e7dc928306a225ff" providerId="LiveId" clId="{ABD9501A-AAAF-41AF-BB7C-C9D3BE0C7AF3}" dt="2022-03-11T14:50:53.437" v="3197" actId="20577"/>
      <pc:docMkLst>
        <pc:docMk/>
      </pc:docMkLst>
      <pc:sldChg chg="modSp mod">
        <pc:chgData name="Tomaz Mikio Sasaki" userId="e7dc928306a225ff" providerId="LiveId" clId="{ABD9501A-AAAF-41AF-BB7C-C9D3BE0C7AF3}" dt="2022-03-11T13:51:08.056" v="32" actId="20577"/>
        <pc:sldMkLst>
          <pc:docMk/>
          <pc:sldMk cId="1593931193" sldId="280"/>
        </pc:sldMkLst>
        <pc:spChg chg="mod">
          <ac:chgData name="Tomaz Mikio Sasaki" userId="e7dc928306a225ff" providerId="LiveId" clId="{ABD9501A-AAAF-41AF-BB7C-C9D3BE0C7AF3}" dt="2022-03-11T13:51:08.056" v="32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del">
        <pc:chgData name="Tomaz Mikio Sasaki" userId="e7dc928306a225ff" providerId="LiveId" clId="{ABD9501A-AAAF-41AF-BB7C-C9D3BE0C7AF3}" dt="2022-03-11T14:38:58.232" v="2436" actId="47"/>
        <pc:sldMkLst>
          <pc:docMk/>
          <pc:sldMk cId="264563212" sldId="289"/>
        </pc:sldMkLst>
      </pc:sldChg>
      <pc:sldChg chg="del">
        <pc:chgData name="Tomaz Mikio Sasaki" userId="e7dc928306a225ff" providerId="LiveId" clId="{ABD9501A-AAAF-41AF-BB7C-C9D3BE0C7AF3}" dt="2022-03-11T14:38:26.265" v="2431" actId="47"/>
        <pc:sldMkLst>
          <pc:docMk/>
          <pc:sldMk cId="4057761756" sldId="295"/>
        </pc:sldMkLst>
      </pc:sldChg>
      <pc:sldChg chg="del">
        <pc:chgData name="Tomaz Mikio Sasaki" userId="e7dc928306a225ff" providerId="LiveId" clId="{ABD9501A-AAAF-41AF-BB7C-C9D3BE0C7AF3}" dt="2022-03-11T14:38:37.625" v="2433" actId="47"/>
        <pc:sldMkLst>
          <pc:docMk/>
          <pc:sldMk cId="2604797549" sldId="296"/>
        </pc:sldMkLst>
      </pc:sldChg>
      <pc:sldChg chg="del">
        <pc:chgData name="Tomaz Mikio Sasaki" userId="e7dc928306a225ff" providerId="LiveId" clId="{ABD9501A-AAAF-41AF-BB7C-C9D3BE0C7AF3}" dt="2022-03-11T14:38:33.239" v="2432" actId="47"/>
        <pc:sldMkLst>
          <pc:docMk/>
          <pc:sldMk cId="2442010044" sldId="335"/>
        </pc:sldMkLst>
      </pc:sldChg>
      <pc:sldChg chg="modSp mod">
        <pc:chgData name="Tomaz Mikio Sasaki" userId="e7dc928306a225ff" providerId="LiveId" clId="{ABD9501A-AAAF-41AF-BB7C-C9D3BE0C7AF3}" dt="2022-03-11T14:50:53.437" v="3197" actId="20577"/>
        <pc:sldMkLst>
          <pc:docMk/>
          <pc:sldMk cId="1365842468" sldId="349"/>
        </pc:sldMkLst>
        <pc:spChg chg="mod">
          <ac:chgData name="Tomaz Mikio Sasaki" userId="e7dc928306a225ff" providerId="LiveId" clId="{ABD9501A-AAAF-41AF-BB7C-C9D3BE0C7AF3}" dt="2022-03-11T14:50:53.437" v="3197" actId="20577"/>
          <ac:spMkLst>
            <pc:docMk/>
            <pc:sldMk cId="1365842468" sldId="349"/>
            <ac:spMk id="6" creationId="{C5151CEC-9CE0-40BB-BFBD-309724660874}"/>
          </ac:spMkLst>
        </pc:spChg>
      </pc:sldChg>
      <pc:sldChg chg="del">
        <pc:chgData name="Tomaz Mikio Sasaki" userId="e7dc928306a225ff" providerId="LiveId" clId="{ABD9501A-AAAF-41AF-BB7C-C9D3BE0C7AF3}" dt="2022-03-11T14:48:43.017" v="2935" actId="47"/>
        <pc:sldMkLst>
          <pc:docMk/>
          <pc:sldMk cId="1132916432" sldId="600"/>
        </pc:sldMkLst>
      </pc:sldChg>
      <pc:sldChg chg="addSp delSp modSp mod modClrScheme chgLayout">
        <pc:chgData name="Tomaz Mikio Sasaki" userId="e7dc928306a225ff" providerId="LiveId" clId="{ABD9501A-AAAF-41AF-BB7C-C9D3BE0C7AF3}" dt="2022-03-11T14:12:26.075" v="637" actId="700"/>
        <pc:sldMkLst>
          <pc:docMk/>
          <pc:sldMk cId="1502001038" sldId="601"/>
        </pc:sldMkLst>
        <pc:spChg chg="mod ord">
          <ac:chgData name="Tomaz Mikio Sasaki" userId="e7dc928306a225ff" providerId="LiveId" clId="{ABD9501A-AAAF-41AF-BB7C-C9D3BE0C7AF3}" dt="2022-03-11T14:12:26.075" v="637" actId="700"/>
          <ac:spMkLst>
            <pc:docMk/>
            <pc:sldMk cId="1502001038" sldId="601"/>
            <ac:spMk id="4" creationId="{782E2484-25FB-4955-9B75-0EB6B9FFF8C3}"/>
          </ac:spMkLst>
        </pc:spChg>
        <pc:spChg chg="add del mod ord">
          <ac:chgData name="Tomaz Mikio Sasaki" userId="e7dc928306a225ff" providerId="LiveId" clId="{ABD9501A-AAAF-41AF-BB7C-C9D3BE0C7AF3}" dt="2022-03-11T14:12:26.075" v="637" actId="700"/>
          <ac:spMkLst>
            <pc:docMk/>
            <pc:sldMk cId="1502001038" sldId="601"/>
            <ac:spMk id="5" creationId="{D2B3B2D3-616E-44BB-8820-98DAB2865078}"/>
          </ac:spMkLst>
        </pc:spChg>
        <pc:spChg chg="mod ord">
          <ac:chgData name="Tomaz Mikio Sasaki" userId="e7dc928306a225ff" providerId="LiveId" clId="{ABD9501A-AAAF-41AF-BB7C-C9D3BE0C7AF3}" dt="2022-03-11T14:12:26.075" v="637" actId="700"/>
          <ac:spMkLst>
            <pc:docMk/>
            <pc:sldMk cId="1502001038" sldId="601"/>
            <ac:spMk id="6" creationId="{CFA9E972-E2E7-4FD0-9DDC-E15BCB11ED47}"/>
          </ac:spMkLst>
        </pc:spChg>
        <pc:spChg chg="add del mod ord">
          <ac:chgData name="Tomaz Mikio Sasaki" userId="e7dc928306a225ff" providerId="LiveId" clId="{ABD9501A-AAAF-41AF-BB7C-C9D3BE0C7AF3}" dt="2022-03-11T14:12:26.075" v="637" actId="700"/>
          <ac:spMkLst>
            <pc:docMk/>
            <pc:sldMk cId="1502001038" sldId="601"/>
            <ac:spMk id="7" creationId="{D5EF0CF7-F83C-41D2-8E31-BF88630EEC2A}"/>
          </ac:spMkLst>
        </pc:spChg>
        <pc:picChg chg="add mod">
          <ac:chgData name="Tomaz Mikio Sasaki" userId="e7dc928306a225ff" providerId="LiveId" clId="{ABD9501A-AAAF-41AF-BB7C-C9D3BE0C7AF3}" dt="2022-03-11T14:12:24.809" v="635" actId="1076"/>
          <ac:picMkLst>
            <pc:docMk/>
            <pc:sldMk cId="1502001038" sldId="601"/>
            <ac:picMk id="3" creationId="{FBB8596F-C1A1-47F0-83EF-8DB9D41F06C0}"/>
          </ac:picMkLst>
        </pc:picChg>
      </pc:sldChg>
      <pc:sldChg chg="del">
        <pc:chgData name="Tomaz Mikio Sasaki" userId="e7dc928306a225ff" providerId="LiveId" clId="{ABD9501A-AAAF-41AF-BB7C-C9D3BE0C7AF3}" dt="2022-03-11T14:38:53.864" v="2435" actId="47"/>
        <pc:sldMkLst>
          <pc:docMk/>
          <pc:sldMk cId="3868013575" sldId="602"/>
        </pc:sldMkLst>
      </pc:sldChg>
      <pc:sldChg chg="del">
        <pc:chgData name="Tomaz Mikio Sasaki" userId="e7dc928306a225ff" providerId="LiveId" clId="{ABD9501A-AAAF-41AF-BB7C-C9D3BE0C7AF3}" dt="2022-03-11T14:38:51.426" v="2434" actId="47"/>
        <pc:sldMkLst>
          <pc:docMk/>
          <pc:sldMk cId="3359986117" sldId="603"/>
        </pc:sldMkLst>
      </pc:sldChg>
      <pc:sldChg chg="del">
        <pc:chgData name="Tomaz Mikio Sasaki" userId="e7dc928306a225ff" providerId="LiveId" clId="{ABD9501A-AAAF-41AF-BB7C-C9D3BE0C7AF3}" dt="2022-03-11T14:39:07.152" v="2437" actId="47"/>
        <pc:sldMkLst>
          <pc:docMk/>
          <pc:sldMk cId="1179556893" sldId="604"/>
        </pc:sldMkLst>
      </pc:sldChg>
      <pc:sldChg chg="del">
        <pc:chgData name="Tomaz Mikio Sasaki" userId="e7dc928306a225ff" providerId="LiveId" clId="{ABD9501A-AAAF-41AF-BB7C-C9D3BE0C7AF3}" dt="2022-03-11T14:39:11.988" v="2438" actId="47"/>
        <pc:sldMkLst>
          <pc:docMk/>
          <pc:sldMk cId="3483077560" sldId="605"/>
        </pc:sldMkLst>
      </pc:sldChg>
      <pc:sldChg chg="addSp delSp modSp add mod">
        <pc:chgData name="Tomaz Mikio Sasaki" userId="e7dc928306a225ff" providerId="LiveId" clId="{ABD9501A-AAAF-41AF-BB7C-C9D3BE0C7AF3}" dt="2022-03-11T14:34:29.042" v="2173" actId="114"/>
        <pc:sldMkLst>
          <pc:docMk/>
          <pc:sldMk cId="2621468454" sldId="606"/>
        </pc:sldMkLst>
        <pc:spChg chg="mod">
          <ac:chgData name="Tomaz Mikio Sasaki" userId="e7dc928306a225ff" providerId="LiveId" clId="{ABD9501A-AAAF-41AF-BB7C-C9D3BE0C7AF3}" dt="2022-03-11T14:11:15.850" v="631" actId="27636"/>
          <ac:spMkLst>
            <pc:docMk/>
            <pc:sldMk cId="2621468454" sldId="606"/>
            <ac:spMk id="5" creationId="{D2B3B2D3-616E-44BB-8820-98DAB2865078}"/>
          </ac:spMkLst>
        </pc:spChg>
        <pc:spChg chg="mod">
          <ac:chgData name="Tomaz Mikio Sasaki" userId="e7dc928306a225ff" providerId="LiveId" clId="{ABD9501A-AAAF-41AF-BB7C-C9D3BE0C7AF3}" dt="2022-03-11T14:34:29.042" v="2173" actId="114"/>
          <ac:spMkLst>
            <pc:docMk/>
            <pc:sldMk cId="2621468454" sldId="606"/>
            <ac:spMk id="6" creationId="{CFA9E972-E2E7-4FD0-9DDC-E15BCB11ED47}"/>
          </ac:spMkLst>
        </pc:spChg>
        <pc:spChg chg="add del mod">
          <ac:chgData name="Tomaz Mikio Sasaki" userId="e7dc928306a225ff" providerId="LiveId" clId="{ABD9501A-AAAF-41AF-BB7C-C9D3BE0C7AF3}" dt="2022-03-11T13:59:41.289" v="338" actId="478"/>
          <ac:spMkLst>
            <pc:docMk/>
            <pc:sldMk cId="2621468454" sldId="606"/>
            <ac:spMk id="7" creationId="{DCD5CB4A-D82A-4E87-8F67-A2E2E87752E1}"/>
          </ac:spMkLst>
        </pc:spChg>
        <pc:picChg chg="del">
          <ac:chgData name="Tomaz Mikio Sasaki" userId="e7dc928306a225ff" providerId="LiveId" clId="{ABD9501A-AAAF-41AF-BB7C-C9D3BE0C7AF3}" dt="2022-03-11T13:54:21.598" v="176" actId="478"/>
          <ac:picMkLst>
            <pc:docMk/>
            <pc:sldMk cId="2621468454" sldId="606"/>
            <ac:picMk id="3" creationId="{FBB8596F-C1A1-47F0-83EF-8DB9D41F06C0}"/>
          </ac:picMkLst>
        </pc:picChg>
        <pc:picChg chg="add del mod">
          <ac:chgData name="Tomaz Mikio Sasaki" userId="e7dc928306a225ff" providerId="LiveId" clId="{ABD9501A-AAAF-41AF-BB7C-C9D3BE0C7AF3}" dt="2022-03-11T13:59:25.322" v="336" actId="478"/>
          <ac:picMkLst>
            <pc:docMk/>
            <pc:sldMk cId="2621468454" sldId="606"/>
            <ac:picMk id="8" creationId="{0AE20F7E-4991-407B-BEBB-CA412CEEEB43}"/>
          </ac:picMkLst>
        </pc:picChg>
        <pc:picChg chg="add del mod">
          <ac:chgData name="Tomaz Mikio Sasaki" userId="e7dc928306a225ff" providerId="LiveId" clId="{ABD9501A-AAAF-41AF-BB7C-C9D3BE0C7AF3}" dt="2022-03-11T14:20:42.823" v="1207" actId="478"/>
          <ac:picMkLst>
            <pc:docMk/>
            <pc:sldMk cId="2621468454" sldId="606"/>
            <ac:picMk id="10" creationId="{E5383C90-2E3A-446A-A9F1-3E3C30DBA00C}"/>
          </ac:picMkLst>
        </pc:picChg>
      </pc:sldChg>
      <pc:sldChg chg="addSp delSp modSp add mod">
        <pc:chgData name="Tomaz Mikio Sasaki" userId="e7dc928306a225ff" providerId="LiveId" clId="{ABD9501A-AAAF-41AF-BB7C-C9D3BE0C7AF3}" dt="2022-03-11T14:02:10.015" v="518" actId="20577"/>
        <pc:sldMkLst>
          <pc:docMk/>
          <pc:sldMk cId="573917390" sldId="607"/>
        </pc:sldMkLst>
        <pc:spChg chg="mod">
          <ac:chgData name="Tomaz Mikio Sasaki" userId="e7dc928306a225ff" providerId="LiveId" clId="{ABD9501A-AAAF-41AF-BB7C-C9D3BE0C7AF3}" dt="2022-03-11T13:59:09.426" v="304" actId="20577"/>
          <ac:spMkLst>
            <pc:docMk/>
            <pc:sldMk cId="573917390" sldId="607"/>
            <ac:spMk id="5" creationId="{D2B3B2D3-616E-44BB-8820-98DAB2865078}"/>
          </ac:spMkLst>
        </pc:spChg>
        <pc:spChg chg="mod">
          <ac:chgData name="Tomaz Mikio Sasaki" userId="e7dc928306a225ff" providerId="LiveId" clId="{ABD9501A-AAAF-41AF-BB7C-C9D3BE0C7AF3}" dt="2022-03-11T14:02:10.015" v="518" actId="20577"/>
          <ac:spMkLst>
            <pc:docMk/>
            <pc:sldMk cId="573917390" sldId="607"/>
            <ac:spMk id="6" creationId="{CFA9E972-E2E7-4FD0-9DDC-E15BCB11ED47}"/>
          </ac:spMkLst>
        </pc:spChg>
        <pc:picChg chg="del">
          <ac:chgData name="Tomaz Mikio Sasaki" userId="e7dc928306a225ff" providerId="LiveId" clId="{ABD9501A-AAAF-41AF-BB7C-C9D3BE0C7AF3}" dt="2022-03-11T13:58:32.834" v="280" actId="478"/>
          <ac:picMkLst>
            <pc:docMk/>
            <pc:sldMk cId="573917390" sldId="607"/>
            <ac:picMk id="3" creationId="{FBB8596F-C1A1-47F0-83EF-8DB9D41F06C0}"/>
          </ac:picMkLst>
        </pc:picChg>
        <pc:picChg chg="add mod">
          <ac:chgData name="Tomaz Mikio Sasaki" userId="e7dc928306a225ff" providerId="LiveId" clId="{ABD9501A-AAAF-41AF-BB7C-C9D3BE0C7AF3}" dt="2022-03-11T13:58:42.314" v="282" actId="14100"/>
          <ac:picMkLst>
            <pc:docMk/>
            <pc:sldMk cId="573917390" sldId="607"/>
            <ac:picMk id="7" creationId="{FE82679B-74FD-4B8F-B015-C0033444B3C8}"/>
          </ac:picMkLst>
        </pc:picChg>
      </pc:sldChg>
      <pc:sldChg chg="addSp delSp modSp add mod">
        <pc:chgData name="Tomaz Mikio Sasaki" userId="e7dc928306a225ff" providerId="LiveId" clId="{ABD9501A-AAAF-41AF-BB7C-C9D3BE0C7AF3}" dt="2022-03-11T14:32:34.758" v="1979" actId="1076"/>
        <pc:sldMkLst>
          <pc:docMk/>
          <pc:sldMk cId="2222023548" sldId="608"/>
        </pc:sldMkLst>
        <pc:spChg chg="add mod">
          <ac:chgData name="Tomaz Mikio Sasaki" userId="e7dc928306a225ff" providerId="LiveId" clId="{ABD9501A-AAAF-41AF-BB7C-C9D3BE0C7AF3}" dt="2022-03-11T14:32:31.858" v="1978" actId="1076"/>
          <ac:spMkLst>
            <pc:docMk/>
            <pc:sldMk cId="2222023548" sldId="608"/>
            <ac:spMk id="2" creationId="{46FD290F-8929-4F0A-8A3E-B6B73A67E642}"/>
          </ac:spMkLst>
        </pc:spChg>
        <pc:spChg chg="add del mod">
          <ac:chgData name="Tomaz Mikio Sasaki" userId="e7dc928306a225ff" providerId="LiveId" clId="{ABD9501A-AAAF-41AF-BB7C-C9D3BE0C7AF3}" dt="2022-03-11T14:28:12.865" v="1711" actId="478"/>
          <ac:spMkLst>
            <pc:docMk/>
            <pc:sldMk cId="2222023548" sldId="608"/>
            <ac:spMk id="3" creationId="{D76C1911-FB24-4977-9DD0-043DE5A76A82}"/>
          </ac:spMkLst>
        </pc:spChg>
        <pc:spChg chg="mod">
          <ac:chgData name="Tomaz Mikio Sasaki" userId="e7dc928306a225ff" providerId="LiveId" clId="{ABD9501A-AAAF-41AF-BB7C-C9D3BE0C7AF3}" dt="2022-03-11T14:12:44.494" v="652" actId="20577"/>
          <ac:spMkLst>
            <pc:docMk/>
            <pc:sldMk cId="2222023548" sldId="608"/>
            <ac:spMk id="5" creationId="{D2B3B2D3-616E-44BB-8820-98DAB2865078}"/>
          </ac:spMkLst>
        </pc:spChg>
        <pc:spChg chg="mod">
          <ac:chgData name="Tomaz Mikio Sasaki" userId="e7dc928306a225ff" providerId="LiveId" clId="{ABD9501A-AAAF-41AF-BB7C-C9D3BE0C7AF3}" dt="2022-03-11T14:31:27.118" v="1969" actId="20577"/>
          <ac:spMkLst>
            <pc:docMk/>
            <pc:sldMk cId="2222023548" sldId="608"/>
            <ac:spMk id="6" creationId="{CFA9E972-E2E7-4FD0-9DDC-E15BCB11ED47}"/>
          </ac:spMkLst>
        </pc:spChg>
        <pc:spChg chg="add mod">
          <ac:chgData name="Tomaz Mikio Sasaki" userId="e7dc928306a225ff" providerId="LiveId" clId="{ABD9501A-AAAF-41AF-BB7C-C9D3BE0C7AF3}" dt="2022-03-11T14:32:34.758" v="1979" actId="1076"/>
          <ac:spMkLst>
            <pc:docMk/>
            <pc:sldMk cId="2222023548" sldId="608"/>
            <ac:spMk id="7" creationId="{A01E9A5D-F9C9-4F0D-ACBB-5843352C88D9}"/>
          </ac:spMkLst>
        </pc:spChg>
        <pc:picChg chg="del">
          <ac:chgData name="Tomaz Mikio Sasaki" userId="e7dc928306a225ff" providerId="LiveId" clId="{ABD9501A-AAAF-41AF-BB7C-C9D3BE0C7AF3}" dt="2022-03-11T14:12:46.421" v="653" actId="478"/>
          <ac:picMkLst>
            <pc:docMk/>
            <pc:sldMk cId="2222023548" sldId="608"/>
            <ac:picMk id="10" creationId="{E5383C90-2E3A-446A-A9F1-3E3C30DBA00C}"/>
          </ac:picMkLst>
        </pc:picChg>
      </pc:sldChg>
      <pc:sldChg chg="delSp modSp add mod">
        <pc:chgData name="Tomaz Mikio Sasaki" userId="e7dc928306a225ff" providerId="LiveId" clId="{ABD9501A-AAAF-41AF-BB7C-C9D3BE0C7AF3}" dt="2022-03-11T14:37:22.166" v="2430" actId="113"/>
        <pc:sldMkLst>
          <pc:docMk/>
          <pc:sldMk cId="2919095232" sldId="609"/>
        </pc:sldMkLst>
        <pc:spChg chg="del mod">
          <ac:chgData name="Tomaz Mikio Sasaki" userId="e7dc928306a225ff" providerId="LiveId" clId="{ABD9501A-AAAF-41AF-BB7C-C9D3BE0C7AF3}" dt="2022-03-11T14:34:47.643" v="2175" actId="478"/>
          <ac:spMkLst>
            <pc:docMk/>
            <pc:sldMk cId="2919095232" sldId="609"/>
            <ac:spMk id="2" creationId="{46FD290F-8929-4F0A-8A3E-B6B73A67E642}"/>
          </ac:spMkLst>
        </pc:spChg>
        <pc:spChg chg="mod">
          <ac:chgData name="Tomaz Mikio Sasaki" userId="e7dc928306a225ff" providerId="LiveId" clId="{ABD9501A-AAAF-41AF-BB7C-C9D3BE0C7AF3}" dt="2022-03-11T14:33:00.605" v="1994" actId="20577"/>
          <ac:spMkLst>
            <pc:docMk/>
            <pc:sldMk cId="2919095232" sldId="609"/>
            <ac:spMk id="5" creationId="{D2B3B2D3-616E-44BB-8820-98DAB2865078}"/>
          </ac:spMkLst>
        </pc:spChg>
        <pc:spChg chg="mod">
          <ac:chgData name="Tomaz Mikio Sasaki" userId="e7dc928306a225ff" providerId="LiveId" clId="{ABD9501A-AAAF-41AF-BB7C-C9D3BE0C7AF3}" dt="2022-03-11T14:37:22.166" v="2430" actId="113"/>
          <ac:spMkLst>
            <pc:docMk/>
            <pc:sldMk cId="2919095232" sldId="609"/>
            <ac:spMk id="6" creationId="{CFA9E972-E2E7-4FD0-9DDC-E15BCB11ED47}"/>
          </ac:spMkLst>
        </pc:spChg>
        <pc:spChg chg="del">
          <ac:chgData name="Tomaz Mikio Sasaki" userId="e7dc928306a225ff" providerId="LiveId" clId="{ABD9501A-AAAF-41AF-BB7C-C9D3BE0C7AF3}" dt="2022-03-11T14:34:49.475" v="2176" actId="478"/>
          <ac:spMkLst>
            <pc:docMk/>
            <pc:sldMk cId="2919095232" sldId="609"/>
            <ac:spMk id="7" creationId="{A01E9A5D-F9C9-4F0D-ACBB-5843352C88D9}"/>
          </ac:spMkLst>
        </pc:spChg>
      </pc:sldChg>
      <pc:sldChg chg="addSp delSp modSp new mod modClrScheme chgLayout">
        <pc:chgData name="Tomaz Mikio Sasaki" userId="e7dc928306a225ff" providerId="LiveId" clId="{ABD9501A-AAAF-41AF-BB7C-C9D3BE0C7AF3}" dt="2022-03-11T14:48:21.007" v="2934" actId="20577"/>
        <pc:sldMkLst>
          <pc:docMk/>
          <pc:sldMk cId="2651751542" sldId="610"/>
        </pc:sldMkLst>
        <pc:spChg chg="mod ord">
          <ac:chgData name="Tomaz Mikio Sasaki" userId="e7dc928306a225ff" providerId="LiveId" clId="{ABD9501A-AAAF-41AF-BB7C-C9D3BE0C7AF3}" dt="2022-03-11T14:43:04.006" v="2452" actId="207"/>
          <ac:spMkLst>
            <pc:docMk/>
            <pc:sldMk cId="2651751542" sldId="610"/>
            <ac:spMk id="2" creationId="{D1D4439C-549E-44BA-AA01-A796F44AC269}"/>
          </ac:spMkLst>
        </pc:spChg>
        <pc:spChg chg="del">
          <ac:chgData name="Tomaz Mikio Sasaki" userId="e7dc928306a225ff" providerId="LiveId" clId="{ABD9501A-AAAF-41AF-BB7C-C9D3BE0C7AF3}" dt="2022-03-11T14:42:41.863" v="2440" actId="700"/>
          <ac:spMkLst>
            <pc:docMk/>
            <pc:sldMk cId="2651751542" sldId="610"/>
            <ac:spMk id="3" creationId="{1100B200-BCEB-496C-8986-CB1B1050A96E}"/>
          </ac:spMkLst>
        </pc:spChg>
        <pc:spChg chg="del mod ord">
          <ac:chgData name="Tomaz Mikio Sasaki" userId="e7dc928306a225ff" providerId="LiveId" clId="{ABD9501A-AAAF-41AF-BB7C-C9D3BE0C7AF3}" dt="2022-03-11T14:42:41.863" v="2440" actId="700"/>
          <ac:spMkLst>
            <pc:docMk/>
            <pc:sldMk cId="2651751542" sldId="610"/>
            <ac:spMk id="4" creationId="{C17CA532-9555-4B7D-A235-B6A5232F0461}"/>
          </ac:spMkLst>
        </pc:spChg>
        <pc:spChg chg="add del mod ord">
          <ac:chgData name="Tomaz Mikio Sasaki" userId="e7dc928306a225ff" providerId="LiveId" clId="{ABD9501A-AAAF-41AF-BB7C-C9D3BE0C7AF3}" dt="2022-03-11T14:43:11.131" v="2453" actId="478"/>
          <ac:spMkLst>
            <pc:docMk/>
            <pc:sldMk cId="2651751542" sldId="610"/>
            <ac:spMk id="5" creationId="{42EC47C9-EB93-45E7-8E43-DD96BFF55C66}"/>
          </ac:spMkLst>
        </pc:spChg>
        <pc:spChg chg="add mod ord">
          <ac:chgData name="Tomaz Mikio Sasaki" userId="e7dc928306a225ff" providerId="LiveId" clId="{ABD9501A-AAAF-41AF-BB7C-C9D3BE0C7AF3}" dt="2022-03-11T14:48:21.007" v="2934" actId="20577"/>
          <ac:spMkLst>
            <pc:docMk/>
            <pc:sldMk cId="2651751542" sldId="610"/>
            <ac:spMk id="6" creationId="{227A3F30-BBA5-4813-89E4-7C04F472700E}"/>
          </ac:spMkLst>
        </pc:spChg>
        <pc:spChg chg="add mod">
          <ac:chgData name="Tomaz Mikio Sasaki" userId="e7dc928306a225ff" providerId="LiveId" clId="{ABD9501A-AAAF-41AF-BB7C-C9D3BE0C7AF3}" dt="2022-03-11T14:47:38.891" v="2901" actId="1076"/>
          <ac:spMkLst>
            <pc:docMk/>
            <pc:sldMk cId="2651751542" sldId="610"/>
            <ac:spMk id="7" creationId="{E0A7DD3C-4A70-4B5B-BEEA-1328EA4D90FE}"/>
          </ac:spMkLst>
        </pc:spChg>
      </pc:sldChg>
    </pc:docChg>
  </pc:docChgLst>
</pc:chgInfo>
</file>

<file path=ppt/media/image10.png>
</file>

<file path=ppt/media/image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95342F-C9D8-1B48-8AF9-3F245CAAAB3B}" type="datetimeFigureOut">
              <a:rPr lang="pt-BR" smtClean="0"/>
              <a:t>20/03/2024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8FF7-BD25-314F-A8F9-EB5A2547B94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672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7BBD0B5-2F4B-A440-A9F8-C08635AE5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i="1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E2C54667-A06C-124F-9A2B-A74BA59EC7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8D63B6C8-E67F-8142-AD05-4CCAAA801C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332656"/>
            <a:ext cx="2592288" cy="591819"/>
          </a:xfrm>
          <a:prstGeom prst="rect">
            <a:avLst/>
          </a:prstGeom>
        </p:spPr>
      </p:pic>
      <p:sp>
        <p:nvSpPr>
          <p:cNvPr id="9" name="Espaço Reservado para Texto 13">
            <a:extLst>
              <a:ext uri="{FF2B5EF4-FFF2-40B4-BE49-F238E27FC236}">
                <a16:creationId xmlns:a16="http://schemas.microsoft.com/office/drawing/2014/main" id="{406E1EE8-ABF9-834F-800D-1A8A45031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5440" y="4390437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10" name="Imagem 49">
            <a:extLst>
              <a:ext uri="{FF2B5EF4-FFF2-40B4-BE49-F238E27FC236}">
                <a16:creationId xmlns:a16="http://schemas.microsoft.com/office/drawing/2014/main" id="{EA39FEC0-D8E5-7E4C-BB13-8BBB3E92EBC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4592" y="356086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47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  <p15:guide id="2" pos="746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333BDE7E-1701-0A4A-8A46-CE3AD32643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20347" y="370937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FA8F1A8C-2200-054A-B17F-A731022F82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21869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55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AB204B3-8028-3848-9CC9-E53326C62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033" y="370937"/>
            <a:ext cx="5184576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5256584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403394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FF4EAA9-335F-C144-97AC-D5280D4F9B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52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139301" y="0"/>
            <a:ext cx="805269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B15C6BF-032F-3042-970F-449B660B9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69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2">
            <a:extLst>
              <a:ext uri="{FF2B5EF4-FFF2-40B4-BE49-F238E27FC236}">
                <a16:creationId xmlns:a16="http://schemas.microsoft.com/office/drawing/2014/main" id="{BA4DF037-52C2-2040-A310-A6108C77C6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51785" cy="6858000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8" name="Espaço Reservado para Número de Slide 5">
            <a:extLst>
              <a:ext uri="{FF2B5EF4-FFF2-40B4-BE49-F238E27FC236}">
                <a16:creationId xmlns:a16="http://schemas.microsoft.com/office/drawing/2014/main" id="{27342CFA-09F8-EA40-A427-48757EE60404}"/>
              </a:ext>
            </a:extLst>
          </p:cNvPr>
          <p:cNvSpPr txBox="1">
            <a:spLocks/>
          </p:cNvSpPr>
          <p:nvPr userDrawn="1"/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r" defTabSz="914400" rtl="0" eaLnBrk="1" latinLnBrk="0" hangingPunct="1">
              <a:defRPr sz="1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53C5236-48F9-414F-8BA1-1A5E80724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458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ópic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17934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da página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BEC7A92C-24B4-D04A-8A65-18A5089E4C55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18251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6770121-1E43-674E-A283-A00A3683F15E}"/>
              </a:ext>
            </a:extLst>
          </p:cNvPr>
          <p:cNvSpPr txBox="1">
            <a:spLocks/>
          </p:cNvSpPr>
          <p:nvPr userDrawn="1"/>
        </p:nvSpPr>
        <p:spPr>
          <a:xfrm>
            <a:off x="566912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31A2374-0463-1946-93CB-F77F2B377E6E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1825137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BC2F0AD-63AE-7F46-911A-0802167337CF}"/>
              </a:ext>
            </a:extLst>
          </p:cNvPr>
          <p:cNvSpPr txBox="1">
            <a:spLocks/>
          </p:cNvSpPr>
          <p:nvPr userDrawn="1"/>
        </p:nvSpPr>
        <p:spPr>
          <a:xfrm>
            <a:off x="893514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73302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8972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32651E94-78A3-E54B-9F62-FD13B2D3A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568168"/>
            <a:ext cx="10060432" cy="4021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75102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ópico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D4E8545C-EC29-464D-998C-D20BC41E5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22978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40D3601-BFE7-AE4F-8A00-C433DC5B9ADA}"/>
              </a:ext>
            </a:extLst>
          </p:cNvPr>
          <p:cNvSpPr txBox="1">
            <a:spLocks/>
          </p:cNvSpPr>
          <p:nvPr userDrawn="1"/>
        </p:nvSpPr>
        <p:spPr>
          <a:xfrm>
            <a:off x="2473302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1</a:t>
            </a:r>
            <a:endParaRPr lang="pt-BR" dirty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329DB5F1-A175-8845-A658-DFADB27F2F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23295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E763CBF-0AE0-BB47-B4E8-F8A609E1D506}"/>
              </a:ext>
            </a:extLst>
          </p:cNvPr>
          <p:cNvSpPr txBox="1">
            <a:spLocks/>
          </p:cNvSpPr>
          <p:nvPr userDrawn="1"/>
        </p:nvSpPr>
        <p:spPr>
          <a:xfrm>
            <a:off x="566912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F8EC0C28-3912-EA4A-A2C5-3FD7C23E8642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2329582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B4C5BE9-CE5C-C345-AFBF-98990BDCB249}"/>
              </a:ext>
            </a:extLst>
          </p:cNvPr>
          <p:cNvSpPr txBox="1">
            <a:spLocks/>
          </p:cNvSpPr>
          <p:nvPr userDrawn="1"/>
        </p:nvSpPr>
        <p:spPr>
          <a:xfrm>
            <a:off x="893514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99702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1542" y="1239448"/>
            <a:ext cx="2880320" cy="2448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43788" y="1239447"/>
            <a:ext cx="2880320" cy="2448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5B0809CE-9E43-9143-8C54-AFF848EFE9A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61542" y="4114285"/>
            <a:ext cx="6162566" cy="12241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26A7B24-938D-A74A-A642-82B099E2B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5689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1276" y="1412776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3522" y="1412775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A6160E21-83BA-2E4C-A360-2C200700553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51276" y="3458312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EC0F90B-6E6F-1046-844E-9036021ACDF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333522" y="3458311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5E04EA0-3F96-2F49-999C-013A03ADDB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052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A2C21CFE-8102-7747-8306-0AC3F48E77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5" name="Espaço Reservado para Imagem 13">
            <a:extLst>
              <a:ext uri="{FF2B5EF4-FFF2-40B4-BE49-F238E27FC236}">
                <a16:creationId xmlns:a16="http://schemas.microsoft.com/office/drawing/2014/main" id="{7A25A5A3-27D1-B94B-8150-80152A9F12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13100"/>
            <a:ext cx="12192000" cy="2235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F0E34705-9872-514A-87B3-9A1AA3D0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37" y="1495399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21" name="Espaço Reservado para Texto 13">
            <a:extLst>
              <a:ext uri="{FF2B5EF4-FFF2-40B4-BE49-F238E27FC236}">
                <a16:creationId xmlns:a16="http://schemas.microsoft.com/office/drawing/2014/main" id="{67B43C3C-9AA1-2944-B92D-A8B1897FD0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5437" y="5719451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A646B963-81AA-8347-BE96-3AAECE084A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332656"/>
            <a:ext cx="2592288" cy="591819"/>
          </a:xfrm>
          <a:prstGeom prst="rect">
            <a:avLst/>
          </a:prstGeom>
        </p:spPr>
      </p:pic>
      <p:pic>
        <p:nvPicPr>
          <p:cNvPr id="10" name="Imagem 49">
            <a:extLst>
              <a:ext uri="{FF2B5EF4-FFF2-40B4-BE49-F238E27FC236}">
                <a16:creationId xmlns:a16="http://schemas.microsoft.com/office/drawing/2014/main" id="{1388FA60-506A-0D48-86B1-CD3817D66F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4592" y="356086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46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02CECFCD-475A-1148-AEA9-662964EFB0C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1425" y="1412875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F2C3B1B5-1CD4-7E44-A8EB-1C33DA69E53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33522" y="1404636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Imagem 2">
            <a:extLst>
              <a:ext uri="{FF2B5EF4-FFF2-40B4-BE49-F238E27FC236}">
                <a16:creationId xmlns:a16="http://schemas.microsoft.com/office/drawing/2014/main" id="{004209FA-B2FE-194A-8D8F-8810AE36917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46002" y="348583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1" name="Espaço Reservado para Imagem 2">
            <a:extLst>
              <a:ext uri="{FF2B5EF4-FFF2-40B4-BE49-F238E27FC236}">
                <a16:creationId xmlns:a16="http://schemas.microsoft.com/office/drawing/2014/main" id="{1E713CC1-28FE-0B4C-BDCE-9F6BAE02A73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33521" y="345890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8DCBE99C-C485-5942-BD67-F8BE00FA8D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171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,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477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0822D5E-3E94-024A-B52A-8B12C62E6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3610438"/>
            <a:ext cx="10060432" cy="19788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1292" y="1557216"/>
            <a:ext cx="5649415" cy="1690347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ctr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5655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4" y="3429000"/>
            <a:ext cx="6468523" cy="34618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29" y="4349839"/>
            <a:ext cx="4464496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6040" y="0"/>
            <a:ext cx="573596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FE7524-AF62-7144-8D52-D67F2D0905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29" y="887323"/>
            <a:ext cx="4465637" cy="1620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</p:spTree>
    <p:extLst>
      <p:ext uri="{BB962C8B-B14F-4D97-AF65-F5344CB8AC3E}">
        <p14:creationId xmlns:p14="http://schemas.microsoft.com/office/powerpoint/2010/main" val="2775255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492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516" y="3068960"/>
            <a:ext cx="8712968" cy="2160240"/>
          </a:xfrm>
          <a:prstGeom prst="rect">
            <a:avLst/>
          </a:prstGeom>
          <a:noFill/>
          <a:effectLst/>
        </p:spPr>
        <p:txBody>
          <a:bodyPr lIns="180000" tIns="432000" rIns="180000" bIns="432000" anchor="ctr">
            <a:normAutofit/>
          </a:bodyPr>
          <a:lstStyle>
            <a:lvl1pPr algn="ctr"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 </a:t>
            </a:r>
            <a:r>
              <a:rPr lang="pt-BR" dirty="0" err="1"/>
              <a:t>aliquip</a:t>
            </a:r>
            <a:r>
              <a:rPr lang="pt-BR" dirty="0"/>
              <a:t> </a:t>
            </a:r>
            <a:r>
              <a:rPr lang="pt-BR" dirty="0" err="1"/>
              <a:t>ex</a:t>
            </a:r>
            <a:r>
              <a:rPr lang="pt-BR" dirty="0"/>
              <a:t> </a:t>
            </a:r>
            <a:r>
              <a:rPr lang="pt-BR" dirty="0" err="1"/>
              <a:t>ea</a:t>
            </a:r>
            <a:r>
              <a:rPr lang="pt-BR" dirty="0"/>
              <a:t> </a:t>
            </a:r>
            <a:r>
              <a:rPr lang="pt-BR" dirty="0" err="1"/>
              <a:t>commodo</a:t>
            </a:r>
            <a:r>
              <a:rPr lang="pt-BR" dirty="0"/>
              <a:t> </a:t>
            </a:r>
            <a:r>
              <a:rPr lang="pt-BR" dirty="0" err="1"/>
              <a:t>consequat</a:t>
            </a:r>
            <a:r>
              <a:rPr lang="pt-BR" dirty="0"/>
              <a:t>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7DB1F4A-D835-2B4A-AC77-FFA9D88B5773}"/>
              </a:ext>
            </a:extLst>
          </p:cNvPr>
          <p:cNvSpPr/>
          <p:nvPr userDrawn="1"/>
        </p:nvSpPr>
        <p:spPr>
          <a:xfrm>
            <a:off x="5627947" y="2132856"/>
            <a:ext cx="936104" cy="72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4800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4070277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E0DCDF89-EB26-F74A-9CD7-76BD86FEA1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70551" y="3974841"/>
            <a:ext cx="5747240" cy="792088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99099230-5A8B-234A-84AF-9928D06ACB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47728" y="2276872"/>
            <a:ext cx="4774238" cy="10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6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da disciplina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1205326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2059233"/>
            <a:ext cx="10060432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44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1006043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488620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1B4B9CD8-7F0D-5145-BAFA-CF028C12AE3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240015" y="1340768"/>
            <a:ext cx="4894659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492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>
            <a:extLst>
              <a:ext uri="{FF2B5EF4-FFF2-40B4-BE49-F238E27FC236}">
                <a16:creationId xmlns:a16="http://schemas.microsoft.com/office/drawing/2014/main" id="{8713D8FD-A6EE-8449-B8C4-FB7D3EAA16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D92A34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rgbClr val="D92A34"/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98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B38453F-24BD-4645-904A-EBC41ECFB7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19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F044F65-B812-904A-8DB8-59E26CCE2E1B}"/>
              </a:ext>
            </a:extLst>
          </p:cNvPr>
          <p:cNvSpPr/>
          <p:nvPr userDrawn="1"/>
        </p:nvSpPr>
        <p:spPr>
          <a:xfrm>
            <a:off x="-48344" y="-99392"/>
            <a:ext cx="12288688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2C9DC1-3D49-5D4D-929C-76325EF07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b="58400"/>
          <a:stretch/>
        </p:blipFill>
        <p:spPr>
          <a:xfrm>
            <a:off x="0" y="4005064"/>
            <a:ext cx="5604284" cy="2852936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C00000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134847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739B1B-1F2F-654B-85FE-D78D929D1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82289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62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70" r:id="rId4"/>
    <p:sldLayoutId id="2147483671" r:id="rId5"/>
    <p:sldLayoutId id="2147483651" r:id="rId6"/>
    <p:sldLayoutId id="2147483654" r:id="rId7"/>
    <p:sldLayoutId id="2147483657" r:id="rId8"/>
    <p:sldLayoutId id="2147483658" r:id="rId9"/>
    <p:sldLayoutId id="2147483666" r:id="rId10"/>
    <p:sldLayoutId id="2147483667" r:id="rId11"/>
    <p:sldLayoutId id="2147483653" r:id="rId12"/>
    <p:sldLayoutId id="2147483655" r:id="rId13"/>
    <p:sldLayoutId id="2147483656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8" r:id="rId22"/>
    <p:sldLayoutId id="2147483669" r:id="rId23"/>
    <p:sldLayoutId id="2147483672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nytimes.com/games/wordle/index.html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rm.ooo/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houghtworks/dadoware/blob/master/fontes/sem_acentos.txt" TargetMode="Externa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5C03861-7BC1-3447-A470-2D8A0EAAA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1319293"/>
          </a:xfrm>
        </p:spPr>
        <p:txBody>
          <a:bodyPr/>
          <a:lstStyle/>
          <a:p>
            <a:r>
              <a:rPr lang="pt-BR" dirty="0"/>
              <a:t>Algoritmos e Programação II - Turma 02N</a:t>
            </a:r>
          </a:p>
          <a:p>
            <a:r>
              <a:rPr lang="pt-BR" dirty="0"/>
              <a:t>1º semestre de 2023</a:t>
            </a:r>
            <a:endParaRPr lang="en-B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B6832D-6E4D-E344-9E39-BC8F9113A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9073008" cy="1446550"/>
          </a:xfrm>
        </p:spPr>
        <p:txBody>
          <a:bodyPr/>
          <a:lstStyle/>
          <a:p>
            <a:r>
              <a:rPr lang="pt-BR"/>
              <a:t>Projeto 1 – Descubra a palavra</a:t>
            </a:r>
            <a:endParaRPr lang="en-B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2F715-F78B-5543-A758-FF6FF447E7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55440" y="4678434"/>
            <a:ext cx="4500051" cy="288925"/>
          </a:xfrm>
        </p:spPr>
        <p:txBody>
          <a:bodyPr/>
          <a:lstStyle/>
          <a:p>
            <a:r>
              <a:rPr lang="en-BR" dirty="0"/>
              <a:t>Prof</a:t>
            </a:r>
            <a:r>
              <a:rPr lang="en-BR"/>
              <a:t>. </a:t>
            </a:r>
            <a:r>
              <a:rPr lang="pt-BR"/>
              <a:t>Tomaz Mikio Sasaki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593931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2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096852"/>
            <a:ext cx="3276253" cy="1620180"/>
          </a:xfrm>
        </p:spPr>
        <p:txBody>
          <a:bodyPr/>
          <a:lstStyle/>
          <a:p>
            <a:r>
              <a:rPr lang="pt-BR" sz="4400"/>
              <a:t>Ideia inicial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33660" y="584684"/>
            <a:ext cx="2737735" cy="1746598"/>
          </a:xfrm>
        </p:spPr>
        <p:txBody>
          <a:bodyPr/>
          <a:lstStyle/>
          <a:p>
            <a:r>
              <a:rPr lang="pt-BR" sz="2400"/>
              <a:t>Vamos desenvolver uma versão do </a:t>
            </a:r>
            <a:r>
              <a:rPr lang="pt-BR" sz="2400">
                <a:hlinkClick r:id="rId2"/>
              </a:rPr>
              <a:t>Wordle</a:t>
            </a:r>
            <a:endParaRPr lang="pt-BR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B8596F-C1A1-47F0-83EF-8DB9D41F0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188" y="225869"/>
            <a:ext cx="3312367" cy="640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001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3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096852"/>
            <a:ext cx="3276253" cy="1620180"/>
          </a:xfrm>
        </p:spPr>
        <p:txBody>
          <a:bodyPr/>
          <a:lstStyle/>
          <a:p>
            <a:r>
              <a:rPr lang="pt-BR" sz="4400"/>
              <a:t>Ideia inicial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0418" y="764704"/>
            <a:ext cx="2737735" cy="1746598"/>
          </a:xfrm>
        </p:spPr>
        <p:txBody>
          <a:bodyPr/>
          <a:lstStyle/>
          <a:p>
            <a:r>
              <a:rPr lang="pt-BR" sz="2400"/>
              <a:t>Há também uma </a:t>
            </a:r>
            <a:r>
              <a:rPr lang="pt-BR" sz="2400">
                <a:hlinkClick r:id="rId2"/>
              </a:rPr>
              <a:t>versão em português</a:t>
            </a:r>
            <a:r>
              <a:rPr lang="pt-BR" sz="2400"/>
              <a:t> do Wordle.</a:t>
            </a:r>
            <a:endParaRPr lang="pt-BR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82679B-74FD-4B8F-B015-C0033444B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336" y="368301"/>
            <a:ext cx="4521174" cy="608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17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4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Particularidades da nossa versão do Wordle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7407" y="1728216"/>
            <a:ext cx="11053117" cy="40410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Será desenvolvida em 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Será executada no computador local, sem necessidade de conexão com a Internet.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Uma nova palavra será sorteada a cada execução (no Wordle, o sorteio é diário).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Um arquivo local servirá de dicionário (baixe e utilize o arquivo </a:t>
            </a:r>
            <a:r>
              <a:rPr lang="pt-BR" sz="2000" dirty="0">
                <a:hlinkClick r:id="rId2"/>
              </a:rPr>
              <a:t>https://github.com/thoughtworks/dadoware/blob/master/fontes/sem_acentos.txt</a:t>
            </a:r>
            <a:r>
              <a:rPr lang="pt-BR" sz="2000" dirty="0"/>
              <a:t> 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Utilizará o CONSOLE como interface com o usuário.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Manterá em um arquivo os </a:t>
            </a:r>
            <a:r>
              <a:rPr lang="pt-BR" sz="2000" b="1" i="1" dirty="0"/>
              <a:t>scores</a:t>
            </a:r>
            <a:r>
              <a:rPr lang="pt-BR" sz="2000" dirty="0"/>
              <a:t> obtidos pelos jogadores.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621468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5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/>
              <a:t>Funcionamento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7407" y="1728216"/>
            <a:ext cx="11053117" cy="263688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pt-BR" sz="2400"/>
              <a:t>Uma palavra com cinco letras será sorteada dentre as que estão no dicionário.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/>
              <a:t>Serão dadas 6 chances para que o jogador acerte a palavra.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/>
              <a:t>A cada tentativa, o programa:</a:t>
            </a:r>
          </a:p>
          <a:p>
            <a:pPr marL="914400" lvl="1" indent="-457200">
              <a:buFont typeface="+mj-lt"/>
              <a:buAutoNum type="alphaLcParenR"/>
            </a:pPr>
            <a:r>
              <a:rPr lang="pt-BR" sz="2000"/>
              <a:t>Verifica se a palavra está no dicionário (se a palavra não estiver no dicionário, avisa o jogador e pede para entrar outra palavra, sem debitar o número de tentativas restantes).</a:t>
            </a:r>
          </a:p>
          <a:p>
            <a:pPr marL="914400" lvl="1" indent="-457200">
              <a:buFont typeface="+mj-lt"/>
              <a:buAutoNum type="alphaLcParenR"/>
            </a:pPr>
            <a:r>
              <a:rPr lang="pt-BR" sz="2000"/>
              <a:t>Verifica quais letras o usuário acertou, utilizando marcações para apresentar o resultado. Exemplo:</a:t>
            </a:r>
            <a:endParaRPr lang="pt-BR" sz="2000" dirty="0"/>
          </a:p>
          <a:p>
            <a:endParaRPr lang="pt-BR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FD290F-8929-4F0A-8A3E-B6B73A67E642}"/>
              </a:ext>
            </a:extLst>
          </p:cNvPr>
          <p:cNvSpPr txBox="1"/>
          <p:nvPr/>
        </p:nvSpPr>
        <p:spPr>
          <a:xfrm>
            <a:off x="1307468" y="4365104"/>
            <a:ext cx="4032448" cy="206210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3200">
                <a:latin typeface="Courier New" panose="02070309020205020404" pitchFamily="49" charset="0"/>
                <a:cs typeface="Courier New" panose="02070309020205020404" pitchFamily="49" charset="0"/>
              </a:rPr>
              <a:t>+-----------+</a:t>
            </a:r>
          </a:p>
          <a:p>
            <a:r>
              <a:rPr lang="pt-BR" sz="3200">
                <a:latin typeface="Courier New" panose="02070309020205020404" pitchFamily="49" charset="0"/>
                <a:cs typeface="Courier New" panose="02070309020205020404" pitchFamily="49" charset="0"/>
              </a:rPr>
              <a:t>| T U R M A |</a:t>
            </a:r>
          </a:p>
          <a:p>
            <a:r>
              <a:rPr lang="pt-BR" sz="3200">
                <a:latin typeface="Courier New" panose="02070309020205020404" pitchFamily="49" charset="0"/>
                <a:cs typeface="Courier New" panose="02070309020205020404" pitchFamily="49" charset="0"/>
              </a:rPr>
              <a:t>| ^ x x x ! |</a:t>
            </a:r>
          </a:p>
          <a:p>
            <a:r>
              <a:rPr lang="pt-BR" sz="3200">
                <a:latin typeface="Courier New" panose="02070309020205020404" pitchFamily="49" charset="0"/>
                <a:cs typeface="Courier New" panose="02070309020205020404" pitchFamily="49" charset="0"/>
              </a:rPr>
              <a:t>+-----------+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1E9A5D-F9C9-4F0D-ACBB-5843352C88D9}"/>
              </a:ext>
            </a:extLst>
          </p:cNvPr>
          <p:cNvSpPr txBox="1"/>
          <p:nvPr/>
        </p:nvSpPr>
        <p:spPr>
          <a:xfrm>
            <a:off x="5893104" y="4710992"/>
            <a:ext cx="5625451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pt-BR"/>
              <a:t>LEGENDA: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/>
              <a:t>T</a:t>
            </a:r>
            <a:r>
              <a:rPr lang="pt-BR"/>
              <a:t> faz parte da palavra e está na posição correta.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/>
              <a:t>U</a:t>
            </a:r>
            <a:r>
              <a:rPr lang="pt-BR"/>
              <a:t>, </a:t>
            </a:r>
            <a:r>
              <a:rPr lang="pt-BR" b="1"/>
              <a:t>R</a:t>
            </a:r>
            <a:r>
              <a:rPr lang="pt-BR"/>
              <a:t> e </a:t>
            </a:r>
            <a:r>
              <a:rPr lang="pt-BR" b="1"/>
              <a:t>M</a:t>
            </a:r>
            <a:r>
              <a:rPr lang="pt-BR"/>
              <a:t> não fazem parte da palavra.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/>
              <a:t>A</a:t>
            </a:r>
            <a:r>
              <a:rPr lang="pt-BR"/>
              <a:t> faz parte da palavra mas não está na posição correta.</a:t>
            </a:r>
          </a:p>
        </p:txBody>
      </p:sp>
    </p:spTree>
    <p:extLst>
      <p:ext uri="{BB962C8B-B14F-4D97-AF65-F5344CB8AC3E}">
        <p14:creationId xmlns:p14="http://schemas.microsoft.com/office/powerpoint/2010/main" val="2222023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E2484-25FB-4955-9B75-0EB6B9FF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6</a:t>
            </a:fld>
            <a:endParaRPr lang="pt-BR" sz="1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B3B2D3-616E-44BB-8820-98DAB28650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/>
              <a:t>Funcionamento (continuação)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A9E972-E2E7-4FD0-9DDC-E15BCB11E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7407" y="1728216"/>
            <a:ext cx="11053117" cy="4041044"/>
          </a:xfrm>
        </p:spPr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pt-BR" sz="2400"/>
              <a:t>Se o jogador não acertar após 6 tentativas, mostra qual era a palavra sorteada.</a:t>
            </a:r>
          </a:p>
          <a:p>
            <a:pPr marL="457200" indent="-457200">
              <a:buFont typeface="+mj-lt"/>
              <a:buAutoNum type="arabicPeriod" startAt="5"/>
            </a:pPr>
            <a:r>
              <a:rPr lang="pt-BR" sz="2400"/>
              <a:t>Se o jogador acertar, o programa deverá solicitar o seu nome e adicionar no arquivo </a:t>
            </a:r>
            <a:r>
              <a:rPr lang="pt-BR" sz="2400" b="1"/>
              <a:t>scores.txt </a:t>
            </a:r>
            <a:r>
              <a:rPr lang="pt-BR" sz="2400"/>
              <a:t>uma linha com as seguintes informações: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/>
              <a:t>Nome do jogador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/>
              <a:t>Palavra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/>
              <a:t>Número de tentativas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/>
              <a:t>Tempo total até acertar (em segundos)</a:t>
            </a:r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919095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CB24B-C8B2-485F-92EA-D45100982C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"combinado" da nossa disciplina em </a:t>
            </a:r>
            <a:r>
              <a:rPr lang="pt-BR"/>
              <a:t>relação à </a:t>
            </a:r>
            <a:r>
              <a:rPr lang="pt-BR" dirty="0"/>
              <a:t>busca em </a:t>
            </a:r>
            <a:r>
              <a:rPr lang="pt-BR" dirty="0" err="1"/>
              <a:t>arrays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683C6FC-3E19-43D3-8AAE-A44EA82CE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7</a:t>
            </a:fld>
            <a:endParaRPr lang="pt-BR" sz="1400" b="1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283FAAA-F669-4677-A0D1-93D144544499}"/>
              </a:ext>
            </a:extLst>
          </p:cNvPr>
          <p:cNvSpPr txBox="1">
            <a:spLocks noChangeArrowheads="1"/>
          </p:cNvSpPr>
          <p:nvPr/>
        </p:nvSpPr>
        <p:spPr>
          <a:xfrm>
            <a:off x="4367808" y="116632"/>
            <a:ext cx="7548499" cy="6480720"/>
          </a:xfrm>
          <a:prstGeom prst="rect">
            <a:avLst/>
          </a:prstGeom>
        </p:spPr>
        <p:txBody>
          <a:bodyPr anchor="ctr"/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just" hangingPunct="1">
              <a:spcBef>
                <a:spcPts val="600"/>
              </a:spcBef>
              <a:buNone/>
            </a:pPr>
            <a:r>
              <a:rPr lang="pt-BR" altLang="pt-BR" sz="2000" dirty="0"/>
              <a:t>A linguagem C possui algumas funções prontas para efetuar a busca em </a:t>
            </a:r>
            <a:r>
              <a:rPr lang="pt-BR" altLang="pt-BR" sz="2000" dirty="0" err="1"/>
              <a:t>arrays</a:t>
            </a:r>
            <a:r>
              <a:rPr lang="pt-BR" altLang="pt-BR" sz="2000" dirty="0"/>
              <a:t> (</a:t>
            </a:r>
            <a:r>
              <a:rPr lang="pt-BR" altLang="pt-BR" sz="2000" b="1" dirty="0" err="1"/>
              <a:t>lsearch</a:t>
            </a:r>
            <a:r>
              <a:rPr lang="pt-BR" altLang="pt-BR" sz="2000" dirty="0"/>
              <a:t> e </a:t>
            </a:r>
            <a:r>
              <a:rPr lang="pt-BR" altLang="pt-BR" sz="2000" b="1" dirty="0" err="1"/>
              <a:t>bsearch</a:t>
            </a:r>
            <a:r>
              <a:rPr lang="pt-BR" altLang="pt-BR" sz="2000" dirty="0"/>
              <a:t>). No entanto, como o objetivo da nossa disciplina é estudar como estes recursos são implementados, vamos realizar todos os exercícios implementando as nossas próprias funções de busca.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C8438D-3F65-4382-90A1-DCFA514629D9}"/>
              </a:ext>
            </a:extLst>
          </p:cNvPr>
          <p:cNvSpPr txBox="1"/>
          <p:nvPr/>
        </p:nvSpPr>
        <p:spPr>
          <a:xfrm>
            <a:off x="374733" y="1915961"/>
            <a:ext cx="2895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>
                <a:solidFill>
                  <a:srgbClr val="FFFF00"/>
                </a:solidFill>
              </a:rPr>
              <a:t>LEMBRE-SE do</a:t>
            </a:r>
          </a:p>
        </p:txBody>
      </p:sp>
    </p:spTree>
    <p:extLst>
      <p:ext uri="{BB962C8B-B14F-4D97-AF65-F5344CB8AC3E}">
        <p14:creationId xmlns:p14="http://schemas.microsoft.com/office/powerpoint/2010/main" val="3127438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4A6A47D-ADD2-460D-B3BB-5C945B282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/>
              <a:pPr/>
              <a:t>8</a:t>
            </a:fld>
            <a:endParaRPr lang="pt-BR" sz="1400" b="1" dirty="0"/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A6955C39-2656-484E-80F4-1C3D3DE1E8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5151CEC-9CE0-40BB-BFBD-30972466087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dirty="0"/>
              <a:t>O projeto pode ser desenvolvido em grupos de min 3 </a:t>
            </a:r>
            <a:r>
              <a:rPr lang="pt-BR" dirty="0" err="1"/>
              <a:t>max</a:t>
            </a:r>
            <a:r>
              <a:rPr lang="pt-BR"/>
              <a:t> 4 </a:t>
            </a:r>
            <a:r>
              <a:rPr lang="pt-BR" dirty="0"/>
              <a:t>alunos.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dirty="0"/>
              <a:t>Cada grupo deve entregar um arquivo compactado que contenha todos os arquivos do projeto (código-fonte e arquivos de texto).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6AC3FBCA-3136-41AE-9F39-3F747960F3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Entrega</a:t>
            </a:r>
          </a:p>
        </p:txBody>
      </p:sp>
    </p:spTree>
    <p:extLst>
      <p:ext uri="{BB962C8B-B14F-4D97-AF65-F5344CB8AC3E}">
        <p14:creationId xmlns:p14="http://schemas.microsoft.com/office/powerpoint/2010/main" val="1365842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1610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FB059F9-BD86-4F49-8B9D-20D368B6E2E2}" vid="{DFBC265E-FCD0-1146-B589-9D39084F5BE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do Office</Template>
  <TotalTime>3251</TotalTime>
  <Words>438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Courier New</vt:lpstr>
      <vt:lpstr>Tema do Office</vt:lpstr>
      <vt:lpstr>Projeto 1 – Descubra a palavra</vt:lpstr>
      <vt:lpstr>Ideia inicial</vt:lpstr>
      <vt:lpstr>Ideia inicial</vt:lpstr>
      <vt:lpstr>Particularidades da nossa versão do Wordle</vt:lpstr>
      <vt:lpstr>Funcionamento</vt:lpstr>
      <vt:lpstr>Funcionamento (continuação)</vt:lpstr>
      <vt:lpstr>"combinado" da nossa disciplina em relação à busca em arrays</vt:lpstr>
      <vt:lpstr>Entrega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Utilize títulos de apresentação até duas linhas </dc:title>
  <dc:creator>Pedro Cacique</dc:creator>
  <cp:lastModifiedBy>Rogerio de Oliveira</cp:lastModifiedBy>
  <cp:revision>130</cp:revision>
  <cp:lastPrinted>2020-01-27T17:34:03Z</cp:lastPrinted>
  <dcterms:created xsi:type="dcterms:W3CDTF">2020-02-06T20:42:48Z</dcterms:created>
  <dcterms:modified xsi:type="dcterms:W3CDTF">2024-03-20T23:13:44Z</dcterms:modified>
</cp:coreProperties>
</file>

<file path=docProps/thumbnail.jpeg>
</file>